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8" r:id="rId2"/>
    <p:sldMasterId id="2147483686" r:id="rId3"/>
    <p:sldMasterId id="2147483700" r:id="rId4"/>
  </p:sldMasterIdLst>
  <p:notesMasterIdLst>
    <p:notesMasterId r:id="rId14"/>
  </p:notesMasterIdLst>
  <p:sldIdLst>
    <p:sldId id="2147483647" r:id="rId5"/>
    <p:sldId id="258" r:id="rId6"/>
    <p:sldId id="259" r:id="rId7"/>
    <p:sldId id="257" r:id="rId8"/>
    <p:sldId id="2147481329" r:id="rId9"/>
    <p:sldId id="266" r:id="rId10"/>
    <p:sldId id="256" r:id="rId11"/>
    <p:sldId id="260" r:id="rId12"/>
    <p:sldId id="214748024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B54374C-18C8-7D39-750A-74F88A249AD0}" name="Nitin Lehri" initials="NL" userId="S::Nitin.61097491@ltimindtree.com::cb9effee-8765-4188-92fe-01a940787f5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C5C112-6536-4FBC-A632-97790DED12C4}" v="15" dt="2024-12-17T04:53:11.7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96" autoAdjust="0"/>
    <p:restoredTop sz="94653"/>
  </p:normalViewPr>
  <p:slideViewPr>
    <p:cSldViewPr snapToGrid="0">
      <p:cViewPr varScale="1">
        <p:scale>
          <a:sx n="51" d="100"/>
          <a:sy n="51" d="100"/>
        </p:scale>
        <p:origin x="126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ustomXml" Target="../customXml/item3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23" Type="http://schemas.openxmlformats.org/officeDocument/2006/relationships/customXml" Target="../customXml/item2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palraj V T" userId="3a9fac1d-ff70-4626-85aa-d0be3c1c6422" providerId="ADAL" clId="{E7C5C112-6536-4FBC-A632-97790DED12C4}"/>
    <pc:docChg chg="undo custSel addSld modSld sldOrd">
      <pc:chgData name="Gopalraj V T" userId="3a9fac1d-ff70-4626-85aa-d0be3c1c6422" providerId="ADAL" clId="{E7C5C112-6536-4FBC-A632-97790DED12C4}" dt="2024-12-17T05:33:41.400" v="2390"/>
      <pc:docMkLst>
        <pc:docMk/>
      </pc:docMkLst>
      <pc:sldChg chg="addSp delSp modSp mod">
        <pc:chgData name="Gopalraj V T" userId="3a9fac1d-ff70-4626-85aa-d0be3c1c6422" providerId="ADAL" clId="{E7C5C112-6536-4FBC-A632-97790DED12C4}" dt="2024-12-04T10:38:25.656" v="2370" actId="1076"/>
        <pc:sldMkLst>
          <pc:docMk/>
          <pc:sldMk cId="4098662423" sldId="256"/>
        </pc:sldMkLst>
        <pc:picChg chg="add mod">
          <ac:chgData name="Gopalraj V T" userId="3a9fac1d-ff70-4626-85aa-d0be3c1c6422" providerId="ADAL" clId="{E7C5C112-6536-4FBC-A632-97790DED12C4}" dt="2024-12-04T10:38:25.656" v="2370" actId="1076"/>
          <ac:picMkLst>
            <pc:docMk/>
            <pc:sldMk cId="4098662423" sldId="256"/>
            <ac:picMk id="5" creationId="{59CE3881-B04C-ACD6-F1F0-FA4A7AA7C2CA}"/>
          </ac:picMkLst>
        </pc:picChg>
      </pc:sldChg>
      <pc:sldChg chg="addSp delSp modSp add mod ord modClrScheme chgLayout">
        <pc:chgData name="Gopalraj V T" userId="3a9fac1d-ff70-4626-85aa-d0be3c1c6422" providerId="ADAL" clId="{E7C5C112-6536-4FBC-A632-97790DED12C4}" dt="2024-12-17T05:33:38.223" v="2388"/>
        <pc:sldMkLst>
          <pc:docMk/>
          <pc:sldMk cId="1651666640" sldId="257"/>
        </pc:sldMkLst>
        <pc:spChg chg="add del mod ord">
          <ac:chgData name="Gopalraj V T" userId="3a9fac1d-ff70-4626-85aa-d0be3c1c6422" providerId="ADAL" clId="{E7C5C112-6536-4FBC-A632-97790DED12C4}" dt="2024-12-17T04:53:27.252" v="2373" actId="478"/>
          <ac:spMkLst>
            <pc:docMk/>
            <pc:sldMk cId="1651666640" sldId="257"/>
            <ac:spMk id="3" creationId="{63DC6FA9-CE35-AFA6-7BD2-B31EE39B2271}"/>
          </ac:spMkLst>
        </pc:spChg>
        <pc:spChg chg="add del mod ord">
          <ac:chgData name="Gopalraj V T" userId="3a9fac1d-ff70-4626-85aa-d0be3c1c6422" providerId="ADAL" clId="{E7C5C112-6536-4FBC-A632-97790DED12C4}" dt="2024-12-17T04:53:46.536" v="2376" actId="478"/>
          <ac:spMkLst>
            <pc:docMk/>
            <pc:sldMk cId="1651666640" sldId="257"/>
            <ac:spMk id="5" creationId="{0A0365EC-4B74-8E88-2357-4DB83E5DA3B5}"/>
          </ac:spMkLst>
        </pc:spChg>
        <pc:spChg chg="add del mod ord">
          <ac:chgData name="Gopalraj V T" userId="3a9fac1d-ff70-4626-85aa-d0be3c1c6422" providerId="ADAL" clId="{E7C5C112-6536-4FBC-A632-97790DED12C4}" dt="2024-12-17T04:53:42.996" v="2375" actId="478"/>
          <ac:spMkLst>
            <pc:docMk/>
            <pc:sldMk cId="1651666640" sldId="257"/>
            <ac:spMk id="6" creationId="{B85E0CD6-118E-F641-E0A7-FCDEAD650EAA}"/>
          </ac:spMkLst>
        </pc:spChg>
        <pc:spChg chg="mod">
          <ac:chgData name="Gopalraj V T" userId="3a9fac1d-ff70-4626-85aa-d0be3c1c6422" providerId="ADAL" clId="{E7C5C112-6536-4FBC-A632-97790DED12C4}" dt="2024-12-17T04:54:37.925" v="2386" actId="27107"/>
          <ac:spMkLst>
            <pc:docMk/>
            <pc:sldMk cId="1651666640" sldId="257"/>
            <ac:spMk id="1035" creationId="{D2C7B40C-CCFC-25A2-930F-76C271186B5A}"/>
          </ac:spMkLst>
        </pc:spChg>
      </pc:sldChg>
      <pc:sldChg chg="modSp mod">
        <pc:chgData name="Gopalraj V T" userId="3a9fac1d-ff70-4626-85aa-d0be3c1c6422" providerId="ADAL" clId="{E7C5C112-6536-4FBC-A632-97790DED12C4}" dt="2024-12-17T04:54:18.769" v="2385" actId="20577"/>
        <pc:sldMkLst>
          <pc:docMk/>
          <pc:sldMk cId="2711600174" sldId="259"/>
        </pc:sldMkLst>
        <pc:graphicFrameChg chg="modGraphic">
          <ac:chgData name="Gopalraj V T" userId="3a9fac1d-ff70-4626-85aa-d0be3c1c6422" providerId="ADAL" clId="{E7C5C112-6536-4FBC-A632-97790DED12C4}" dt="2024-12-17T04:54:18.769" v="2385" actId="20577"/>
          <ac:graphicFrameMkLst>
            <pc:docMk/>
            <pc:sldMk cId="2711600174" sldId="259"/>
            <ac:graphicFrameMk id="3" creationId="{C670B658-DB44-2B57-ACF4-D3BE18C1371C}"/>
          </ac:graphicFrameMkLst>
        </pc:graphicFrameChg>
      </pc:sldChg>
      <pc:sldChg chg="modSp mod">
        <pc:chgData name="Gopalraj V T" userId="3a9fac1d-ff70-4626-85aa-d0be3c1c6422" providerId="ADAL" clId="{E7C5C112-6536-4FBC-A632-97790DED12C4}" dt="2024-12-04T10:06:33.689" v="2362" actId="1076"/>
        <pc:sldMkLst>
          <pc:docMk/>
          <pc:sldMk cId="1694861147" sldId="260"/>
        </pc:sldMkLst>
        <pc:spChg chg="mod">
          <ac:chgData name="Gopalraj V T" userId="3a9fac1d-ff70-4626-85aa-d0be3c1c6422" providerId="ADAL" clId="{E7C5C112-6536-4FBC-A632-97790DED12C4}" dt="2024-12-04T10:06:33.689" v="2362" actId="1076"/>
          <ac:spMkLst>
            <pc:docMk/>
            <pc:sldMk cId="1694861147" sldId="260"/>
            <ac:spMk id="2" creationId="{A82155CB-9F61-B20A-6D84-98E247FB75D6}"/>
          </ac:spMkLst>
        </pc:spChg>
        <pc:spChg chg="mod">
          <ac:chgData name="Gopalraj V T" userId="3a9fac1d-ff70-4626-85aa-d0be3c1c6422" providerId="ADAL" clId="{E7C5C112-6536-4FBC-A632-97790DED12C4}" dt="2024-12-04T10:06:23.308" v="2361" actId="1076"/>
          <ac:spMkLst>
            <pc:docMk/>
            <pc:sldMk cId="1694861147" sldId="260"/>
            <ac:spMk id="5" creationId="{8653EEC7-5579-BEB6-FE52-514B8FA712EB}"/>
          </ac:spMkLst>
        </pc:spChg>
        <pc:graphicFrameChg chg="modGraphic">
          <ac:chgData name="Gopalraj V T" userId="3a9fac1d-ff70-4626-85aa-d0be3c1c6422" providerId="ADAL" clId="{E7C5C112-6536-4FBC-A632-97790DED12C4}" dt="2024-12-04T10:06:11.033" v="2360" actId="20577"/>
          <ac:graphicFrameMkLst>
            <pc:docMk/>
            <pc:sldMk cId="1694861147" sldId="260"/>
            <ac:graphicFrameMk id="4" creationId="{8687C6E4-811E-C2E2-78BE-7B8FC6369EB4}"/>
          </ac:graphicFrameMkLst>
        </pc:graphicFrameChg>
      </pc:sldChg>
      <pc:sldChg chg="addSp delSp modSp mod">
        <pc:chgData name="Gopalraj V T" userId="3a9fac1d-ff70-4626-85aa-d0be3c1c6422" providerId="ADAL" clId="{E7C5C112-6536-4FBC-A632-97790DED12C4}" dt="2024-12-03T08:12:18.345" v="1014" actId="20577"/>
        <pc:sldMkLst>
          <pc:docMk/>
          <pc:sldMk cId="1043666773" sldId="266"/>
        </pc:sldMkLst>
        <pc:spChg chg="mod">
          <ac:chgData name="Gopalraj V T" userId="3a9fac1d-ff70-4626-85aa-d0be3c1c6422" providerId="ADAL" clId="{E7C5C112-6536-4FBC-A632-97790DED12C4}" dt="2024-12-03T08:10:07.209" v="808" actId="1076"/>
          <ac:spMkLst>
            <pc:docMk/>
            <pc:sldMk cId="1043666773" sldId="266"/>
            <ac:spMk id="2" creationId="{CBCA8044-D54E-5CD7-B583-E5659C7A8B8E}"/>
          </ac:spMkLst>
        </pc:spChg>
        <pc:spChg chg="mod">
          <ac:chgData name="Gopalraj V T" userId="3a9fac1d-ff70-4626-85aa-d0be3c1c6422" providerId="ADAL" clId="{E7C5C112-6536-4FBC-A632-97790DED12C4}" dt="2024-12-03T08:09:27.490" v="798" actId="1076"/>
          <ac:spMkLst>
            <pc:docMk/>
            <pc:sldMk cId="1043666773" sldId="266"/>
            <ac:spMk id="5" creationId="{483D4E97-800D-B17D-5128-D38993A7DF3A}"/>
          </ac:spMkLst>
        </pc:spChg>
        <pc:spChg chg="mod">
          <ac:chgData name="Gopalraj V T" userId="3a9fac1d-ff70-4626-85aa-d0be3c1c6422" providerId="ADAL" clId="{E7C5C112-6536-4FBC-A632-97790DED12C4}" dt="2024-12-03T08:07:17.745" v="774" actId="1076"/>
          <ac:spMkLst>
            <pc:docMk/>
            <pc:sldMk cId="1043666773" sldId="266"/>
            <ac:spMk id="6" creationId="{DE2A3D8D-7A0C-3A26-7A17-9C56A2A15521}"/>
          </ac:spMkLst>
        </pc:spChg>
        <pc:spChg chg="mod">
          <ac:chgData name="Gopalraj V T" userId="3a9fac1d-ff70-4626-85aa-d0be3c1c6422" providerId="ADAL" clId="{E7C5C112-6536-4FBC-A632-97790DED12C4}" dt="2024-12-03T08:06:53.190" v="770" actId="1076"/>
          <ac:spMkLst>
            <pc:docMk/>
            <pc:sldMk cId="1043666773" sldId="266"/>
            <ac:spMk id="7" creationId="{67AEFD2F-43E9-EE95-6E2C-9F7A48FBC6D5}"/>
          </ac:spMkLst>
        </pc:spChg>
        <pc:spChg chg="mod">
          <ac:chgData name="Gopalraj V T" userId="3a9fac1d-ff70-4626-85aa-d0be3c1c6422" providerId="ADAL" clId="{E7C5C112-6536-4FBC-A632-97790DED12C4}" dt="2024-12-03T08:08:17.651" v="785" actId="1076"/>
          <ac:spMkLst>
            <pc:docMk/>
            <pc:sldMk cId="1043666773" sldId="266"/>
            <ac:spMk id="8" creationId="{015673ED-4B7E-285A-7653-475A10ABC956}"/>
          </ac:spMkLst>
        </pc:spChg>
        <pc:spChg chg="mod">
          <ac:chgData name="Gopalraj V T" userId="3a9fac1d-ff70-4626-85aa-d0be3c1c6422" providerId="ADAL" clId="{E7C5C112-6536-4FBC-A632-97790DED12C4}" dt="2024-12-03T08:08:27.027" v="787" actId="1076"/>
          <ac:spMkLst>
            <pc:docMk/>
            <pc:sldMk cId="1043666773" sldId="266"/>
            <ac:spMk id="9" creationId="{574AF245-F6EF-3F46-7C91-8AEC2704E357}"/>
          </ac:spMkLst>
        </pc:spChg>
        <pc:spChg chg="mod">
          <ac:chgData name="Gopalraj V T" userId="3a9fac1d-ff70-4626-85aa-d0be3c1c6422" providerId="ADAL" clId="{E7C5C112-6536-4FBC-A632-97790DED12C4}" dt="2024-12-03T08:08:57.310" v="789" actId="1076"/>
          <ac:spMkLst>
            <pc:docMk/>
            <pc:sldMk cId="1043666773" sldId="266"/>
            <ac:spMk id="11" creationId="{D330C752-1B01-E5F0-CA4D-4A813072AC01}"/>
          </ac:spMkLst>
        </pc:spChg>
        <pc:spChg chg="mod">
          <ac:chgData name="Gopalraj V T" userId="3a9fac1d-ff70-4626-85aa-d0be3c1c6422" providerId="ADAL" clId="{E7C5C112-6536-4FBC-A632-97790DED12C4}" dt="2024-12-03T08:09:07.385" v="793" actId="1076"/>
          <ac:spMkLst>
            <pc:docMk/>
            <pc:sldMk cId="1043666773" sldId="266"/>
            <ac:spMk id="12" creationId="{04F380F2-23AB-62E4-8D6B-8C1FEA8C6CDB}"/>
          </ac:spMkLst>
        </pc:spChg>
        <pc:spChg chg="mod">
          <ac:chgData name="Gopalraj V T" userId="3a9fac1d-ff70-4626-85aa-d0be3c1c6422" providerId="ADAL" clId="{E7C5C112-6536-4FBC-A632-97790DED12C4}" dt="2024-12-03T08:09:11.513" v="794" actId="1076"/>
          <ac:spMkLst>
            <pc:docMk/>
            <pc:sldMk cId="1043666773" sldId="266"/>
            <ac:spMk id="13" creationId="{7CFEBE09-B4BF-C1C2-57A3-13C103E7B466}"/>
          </ac:spMkLst>
        </pc:spChg>
        <pc:spChg chg="mod">
          <ac:chgData name="Gopalraj V T" userId="3a9fac1d-ff70-4626-85aa-d0be3c1c6422" providerId="ADAL" clId="{E7C5C112-6536-4FBC-A632-97790DED12C4}" dt="2024-12-03T08:06:40.946" v="768" actId="1076"/>
          <ac:spMkLst>
            <pc:docMk/>
            <pc:sldMk cId="1043666773" sldId="266"/>
            <ac:spMk id="14" creationId="{C1AC682D-CE01-DDAE-B7EF-36488DC3C077}"/>
          </ac:spMkLst>
        </pc:spChg>
        <pc:spChg chg="mod">
          <ac:chgData name="Gopalraj V T" userId="3a9fac1d-ff70-4626-85aa-d0be3c1c6422" providerId="ADAL" clId="{E7C5C112-6536-4FBC-A632-97790DED12C4}" dt="2024-12-03T08:09:33.369" v="801" actId="1076"/>
          <ac:spMkLst>
            <pc:docMk/>
            <pc:sldMk cId="1043666773" sldId="266"/>
            <ac:spMk id="19" creationId="{F2325844-E6C9-E01B-078B-B9E55A45E604}"/>
          </ac:spMkLst>
        </pc:spChg>
        <pc:spChg chg="add mod">
          <ac:chgData name="Gopalraj V T" userId="3a9fac1d-ff70-4626-85aa-d0be3c1c6422" providerId="ADAL" clId="{E7C5C112-6536-4FBC-A632-97790DED12C4}" dt="2024-12-03T08:09:40.818" v="803" actId="1076"/>
          <ac:spMkLst>
            <pc:docMk/>
            <pc:sldMk cId="1043666773" sldId="266"/>
            <ac:spMk id="23" creationId="{5E4CF9B0-606F-53AE-BBE2-C22BE704D820}"/>
          </ac:spMkLst>
        </pc:spChg>
        <pc:spChg chg="add mod">
          <ac:chgData name="Gopalraj V T" userId="3a9fac1d-ff70-4626-85aa-d0be3c1c6422" providerId="ADAL" clId="{E7C5C112-6536-4FBC-A632-97790DED12C4}" dt="2024-12-03T08:08:32.139" v="788" actId="1076"/>
          <ac:spMkLst>
            <pc:docMk/>
            <pc:sldMk cId="1043666773" sldId="266"/>
            <ac:spMk id="25" creationId="{56948AE6-7FE3-CB39-AC68-8DF94FA328E7}"/>
          </ac:spMkLst>
        </pc:spChg>
        <pc:spChg chg="add mod">
          <ac:chgData name="Gopalraj V T" userId="3a9fac1d-ff70-4626-85aa-d0be3c1c6422" providerId="ADAL" clId="{E7C5C112-6536-4FBC-A632-97790DED12C4}" dt="2024-12-03T08:08:21.264" v="786" actId="1076"/>
          <ac:spMkLst>
            <pc:docMk/>
            <pc:sldMk cId="1043666773" sldId="266"/>
            <ac:spMk id="26" creationId="{A3A0D211-10A2-F72E-29F6-52DE8A2987FD}"/>
          </ac:spMkLst>
        </pc:spChg>
        <pc:spChg chg="add mod">
          <ac:chgData name="Gopalraj V T" userId="3a9fac1d-ff70-4626-85aa-d0be3c1c6422" providerId="ADAL" clId="{E7C5C112-6536-4FBC-A632-97790DED12C4}" dt="2024-12-03T08:07:23.702" v="775" actId="1076"/>
          <ac:spMkLst>
            <pc:docMk/>
            <pc:sldMk cId="1043666773" sldId="266"/>
            <ac:spMk id="27" creationId="{1D9FA4E8-A6FF-3E5A-F06E-263AE0F752FC}"/>
          </ac:spMkLst>
        </pc:spChg>
        <pc:spChg chg="mod">
          <ac:chgData name="Gopalraj V T" userId="3a9fac1d-ff70-4626-85aa-d0be3c1c6422" providerId="ADAL" clId="{E7C5C112-6536-4FBC-A632-97790DED12C4}" dt="2024-12-03T08:07:40.809" v="778" actId="1076"/>
          <ac:spMkLst>
            <pc:docMk/>
            <pc:sldMk cId="1043666773" sldId="266"/>
            <ac:spMk id="34" creationId="{EFF160D4-9304-4344-6ACB-B91701B298E7}"/>
          </ac:spMkLst>
        </pc:spChg>
        <pc:spChg chg="mod">
          <ac:chgData name="Gopalraj V T" userId="3a9fac1d-ff70-4626-85aa-d0be3c1c6422" providerId="ADAL" clId="{E7C5C112-6536-4FBC-A632-97790DED12C4}" dt="2024-12-03T08:07:43.841" v="779" actId="14100"/>
          <ac:spMkLst>
            <pc:docMk/>
            <pc:sldMk cId="1043666773" sldId="266"/>
            <ac:spMk id="39" creationId="{09F20284-88EE-E4F1-5732-152A65A22289}"/>
          </ac:spMkLst>
        </pc:spChg>
        <pc:spChg chg="mod">
          <ac:chgData name="Gopalraj V T" userId="3a9fac1d-ff70-4626-85aa-d0be3c1c6422" providerId="ADAL" clId="{E7C5C112-6536-4FBC-A632-97790DED12C4}" dt="2024-12-03T08:06:56.014" v="771" actId="1076"/>
          <ac:spMkLst>
            <pc:docMk/>
            <pc:sldMk cId="1043666773" sldId="266"/>
            <ac:spMk id="52" creationId="{194F8417-E53F-8B75-5DC0-45FAFE73B595}"/>
          </ac:spMkLst>
        </pc:spChg>
        <pc:spChg chg="mod">
          <ac:chgData name="Gopalraj V T" userId="3a9fac1d-ff70-4626-85aa-d0be3c1c6422" providerId="ADAL" clId="{E7C5C112-6536-4FBC-A632-97790DED12C4}" dt="2024-12-03T08:09:46.982" v="804" actId="1076"/>
          <ac:spMkLst>
            <pc:docMk/>
            <pc:sldMk cId="1043666773" sldId="266"/>
            <ac:spMk id="53" creationId="{D7E02A45-3939-FAF4-B6AE-7488F9DEC1EF}"/>
          </ac:spMkLst>
        </pc:spChg>
        <pc:spChg chg="mod">
          <ac:chgData name="Gopalraj V T" userId="3a9fac1d-ff70-4626-85aa-d0be3c1c6422" providerId="ADAL" clId="{E7C5C112-6536-4FBC-A632-97790DED12C4}" dt="2024-12-03T08:10:18.716" v="809" actId="1076"/>
          <ac:spMkLst>
            <pc:docMk/>
            <pc:sldMk cId="1043666773" sldId="266"/>
            <ac:spMk id="56" creationId="{62F3B483-DF94-C333-7574-9E17DF58A902}"/>
          </ac:spMkLst>
        </pc:spChg>
        <pc:spChg chg="mod">
          <ac:chgData name="Gopalraj V T" userId="3a9fac1d-ff70-4626-85aa-d0be3c1c6422" providerId="ADAL" clId="{E7C5C112-6536-4FBC-A632-97790DED12C4}" dt="2024-12-03T08:07:51.128" v="780" actId="1076"/>
          <ac:spMkLst>
            <pc:docMk/>
            <pc:sldMk cId="1043666773" sldId="266"/>
            <ac:spMk id="61" creationId="{6F978883-1102-DA5D-95CF-C755A9200DF3}"/>
          </ac:spMkLst>
        </pc:spChg>
        <pc:spChg chg="mod">
          <ac:chgData name="Gopalraj V T" userId="3a9fac1d-ff70-4626-85aa-d0be3c1c6422" providerId="ADAL" clId="{E7C5C112-6536-4FBC-A632-97790DED12C4}" dt="2024-12-03T08:07:51.128" v="780" actId="1076"/>
          <ac:spMkLst>
            <pc:docMk/>
            <pc:sldMk cId="1043666773" sldId="266"/>
            <ac:spMk id="63" creationId="{7D671199-6910-BFFF-75F1-7A8C89616166}"/>
          </ac:spMkLst>
        </pc:spChg>
        <pc:spChg chg="mod">
          <ac:chgData name="Gopalraj V T" userId="3a9fac1d-ff70-4626-85aa-d0be3c1c6422" providerId="ADAL" clId="{E7C5C112-6536-4FBC-A632-97790DED12C4}" dt="2024-12-03T08:11:20.860" v="908" actId="20577"/>
          <ac:spMkLst>
            <pc:docMk/>
            <pc:sldMk cId="1043666773" sldId="266"/>
            <ac:spMk id="131" creationId="{334F641C-A98E-7B58-CF08-86F774343960}"/>
          </ac:spMkLst>
        </pc:spChg>
        <pc:spChg chg="mod">
          <ac:chgData name="Gopalraj V T" userId="3a9fac1d-ff70-4626-85aa-d0be3c1c6422" providerId="ADAL" clId="{E7C5C112-6536-4FBC-A632-97790DED12C4}" dt="2024-12-03T08:11:53.948" v="971" actId="20577"/>
          <ac:spMkLst>
            <pc:docMk/>
            <pc:sldMk cId="1043666773" sldId="266"/>
            <ac:spMk id="132" creationId="{16E21002-86F5-9458-51C3-A55352943B37}"/>
          </ac:spMkLst>
        </pc:spChg>
        <pc:spChg chg="mod">
          <ac:chgData name="Gopalraj V T" userId="3a9fac1d-ff70-4626-85aa-d0be3c1c6422" providerId="ADAL" clId="{E7C5C112-6536-4FBC-A632-97790DED12C4}" dt="2024-12-03T08:10:57.520" v="852" actId="20577"/>
          <ac:spMkLst>
            <pc:docMk/>
            <pc:sldMk cId="1043666773" sldId="266"/>
            <ac:spMk id="133" creationId="{5FDA426A-69DD-C099-454D-CCB183A7F5FA}"/>
          </ac:spMkLst>
        </pc:spChg>
        <pc:spChg chg="mod">
          <ac:chgData name="Gopalraj V T" userId="3a9fac1d-ff70-4626-85aa-d0be3c1c6422" providerId="ADAL" clId="{E7C5C112-6536-4FBC-A632-97790DED12C4}" dt="2024-12-03T08:12:18.345" v="1014" actId="20577"/>
          <ac:spMkLst>
            <pc:docMk/>
            <pc:sldMk cId="1043666773" sldId="266"/>
            <ac:spMk id="134" creationId="{8891AA9A-023E-037C-802F-1EC302B83460}"/>
          </ac:spMkLst>
        </pc:spChg>
        <pc:grpChg chg="mod">
          <ac:chgData name="Gopalraj V T" userId="3a9fac1d-ff70-4626-85aa-d0be3c1c6422" providerId="ADAL" clId="{E7C5C112-6536-4FBC-A632-97790DED12C4}" dt="2024-12-03T08:09:29.902" v="800" actId="1076"/>
          <ac:grpSpMkLst>
            <pc:docMk/>
            <pc:sldMk cId="1043666773" sldId="266"/>
            <ac:grpSpMk id="4" creationId="{4CC5C594-D7BF-140D-7FB7-8E7399CA455F}"/>
          </ac:grpSpMkLst>
        </pc:grpChg>
        <pc:grpChg chg="mod">
          <ac:chgData name="Gopalraj V T" userId="3a9fac1d-ff70-4626-85aa-d0be3c1c6422" providerId="ADAL" clId="{E7C5C112-6536-4FBC-A632-97790DED12C4}" dt="2024-12-03T08:09:02.499" v="792" actId="1076"/>
          <ac:grpSpMkLst>
            <pc:docMk/>
            <pc:sldMk cId="1043666773" sldId="266"/>
            <ac:grpSpMk id="10" creationId="{022CFCF8-9651-A45F-12BC-A6994C962D0D}"/>
          </ac:grpSpMkLst>
        </pc:grpChg>
        <pc:grpChg chg="mod">
          <ac:chgData name="Gopalraj V T" userId="3a9fac1d-ff70-4626-85aa-d0be3c1c6422" providerId="ADAL" clId="{E7C5C112-6536-4FBC-A632-97790DED12C4}" dt="2024-12-03T08:07:07.993" v="773" actId="1076"/>
          <ac:grpSpMkLst>
            <pc:docMk/>
            <pc:sldMk cId="1043666773" sldId="266"/>
            <ac:grpSpMk id="41" creationId="{A69A399D-3931-A6C3-64B1-BACF91F8AC33}"/>
          </ac:grpSpMkLst>
        </pc:grpChg>
        <pc:picChg chg="mod">
          <ac:chgData name="Gopalraj V T" userId="3a9fac1d-ff70-4626-85aa-d0be3c1c6422" providerId="ADAL" clId="{E7C5C112-6536-4FBC-A632-97790DED12C4}" dt="2024-12-03T08:08:59.799" v="790" actId="1076"/>
          <ac:picMkLst>
            <pc:docMk/>
            <pc:sldMk cId="1043666773" sldId="266"/>
            <ac:picMk id="15" creationId="{71875270-D305-FE06-0DFB-F6C34001EEC5}"/>
          </ac:picMkLst>
        </pc:picChg>
        <pc:picChg chg="mod">
          <ac:chgData name="Gopalraj V T" userId="3a9fac1d-ff70-4626-85aa-d0be3c1c6422" providerId="ADAL" clId="{E7C5C112-6536-4FBC-A632-97790DED12C4}" dt="2024-12-03T08:06:44.462" v="769" actId="1076"/>
          <ac:picMkLst>
            <pc:docMk/>
            <pc:sldMk cId="1043666773" sldId="266"/>
            <ac:picMk id="16" creationId="{185C2375-B8B0-CA33-8F7A-98C3A3445217}"/>
          </ac:picMkLst>
        </pc:picChg>
        <pc:picChg chg="mod">
          <ac:chgData name="Gopalraj V T" userId="3a9fac1d-ff70-4626-85aa-d0be3c1c6422" providerId="ADAL" clId="{E7C5C112-6536-4FBC-A632-97790DED12C4}" dt="2024-12-03T08:09:14.820" v="795" actId="1076"/>
          <ac:picMkLst>
            <pc:docMk/>
            <pc:sldMk cId="1043666773" sldId="266"/>
            <ac:picMk id="18" creationId="{C7F9350D-8C39-8D57-2826-EA74AAE7FC50}"/>
          </ac:picMkLst>
        </pc:picChg>
      </pc:sldChg>
      <pc:sldChg chg="modSp mod ord">
        <pc:chgData name="Gopalraj V T" userId="3a9fac1d-ff70-4626-85aa-d0be3c1c6422" providerId="ADAL" clId="{E7C5C112-6536-4FBC-A632-97790DED12C4}" dt="2024-12-17T05:33:41.400" v="2390"/>
        <pc:sldMkLst>
          <pc:docMk/>
          <pc:sldMk cId="2341028264" sldId="2147481329"/>
        </pc:sldMkLst>
        <pc:spChg chg="mod">
          <ac:chgData name="Gopalraj V T" userId="3a9fac1d-ff70-4626-85aa-d0be3c1c6422" providerId="ADAL" clId="{E7C5C112-6536-4FBC-A632-97790DED12C4}" dt="2024-12-03T08:21:02.552" v="1709" actId="20577"/>
          <ac:spMkLst>
            <pc:docMk/>
            <pc:sldMk cId="2341028264" sldId="2147481329"/>
            <ac:spMk id="10" creationId="{8A69296B-E5D1-9811-D3A6-61CAA5D57AB7}"/>
          </ac:spMkLst>
        </pc:spChg>
        <pc:spChg chg="mod">
          <ac:chgData name="Gopalraj V T" userId="3a9fac1d-ff70-4626-85aa-d0be3c1c6422" providerId="ADAL" clId="{E7C5C112-6536-4FBC-A632-97790DED12C4}" dt="2024-12-03T08:28:16.046" v="2296" actId="20577"/>
          <ac:spMkLst>
            <pc:docMk/>
            <pc:sldMk cId="2341028264" sldId="2147481329"/>
            <ac:spMk id="11" creationId="{269DB2FC-D8EE-78D8-02D8-B0C3DA0BFC71}"/>
          </ac:spMkLst>
        </pc:spChg>
        <pc:spChg chg="mod">
          <ac:chgData name="Gopalraj V T" userId="3a9fac1d-ff70-4626-85aa-d0be3c1c6422" providerId="ADAL" clId="{E7C5C112-6536-4FBC-A632-97790DED12C4}" dt="2024-12-03T08:27:33.621" v="2295" actId="20577"/>
          <ac:spMkLst>
            <pc:docMk/>
            <pc:sldMk cId="2341028264" sldId="2147481329"/>
            <ac:spMk id="12" creationId="{BAB296B7-D117-C710-7058-6301A5FFB82D}"/>
          </ac:spMkLst>
        </pc:spChg>
        <pc:spChg chg="mod">
          <ac:chgData name="Gopalraj V T" userId="3a9fac1d-ff70-4626-85aa-d0be3c1c6422" providerId="ADAL" clId="{E7C5C112-6536-4FBC-A632-97790DED12C4}" dt="2024-12-03T08:14:45.094" v="1113" actId="20577"/>
          <ac:spMkLst>
            <pc:docMk/>
            <pc:sldMk cId="2341028264" sldId="2147481329"/>
            <ac:spMk id="18" creationId="{4601367D-5927-0F96-9379-B3307E171337}"/>
          </ac:spMkLst>
        </pc:spChg>
        <pc:spChg chg="mod">
          <ac:chgData name="Gopalraj V T" userId="3a9fac1d-ff70-4626-85aa-d0be3c1c6422" providerId="ADAL" clId="{E7C5C112-6536-4FBC-A632-97790DED12C4}" dt="2024-12-03T08:22:03.085" v="1827" actId="20577"/>
          <ac:spMkLst>
            <pc:docMk/>
            <pc:sldMk cId="2341028264" sldId="2147481329"/>
            <ac:spMk id="19" creationId="{881B2526-C2EC-0378-5E93-FB7E53FEED45}"/>
          </ac:spMkLst>
        </pc:spChg>
        <pc:spChg chg="mod">
          <ac:chgData name="Gopalraj V T" userId="3a9fac1d-ff70-4626-85aa-d0be3c1c6422" providerId="ADAL" clId="{E7C5C112-6536-4FBC-A632-97790DED12C4}" dt="2024-12-03T08:14:17.821" v="1067" actId="20577"/>
          <ac:spMkLst>
            <pc:docMk/>
            <pc:sldMk cId="2341028264" sldId="2147481329"/>
            <ac:spMk id="20" creationId="{BB4F4EC7-5D82-EABA-EBFC-D8AF0F75979C}"/>
          </ac:spMkLst>
        </pc:spChg>
        <pc:spChg chg="mod">
          <ac:chgData name="Gopalraj V T" userId="3a9fac1d-ff70-4626-85aa-d0be3c1c6422" providerId="ADAL" clId="{E7C5C112-6536-4FBC-A632-97790DED12C4}" dt="2024-12-03T08:16:24.820" v="1255" actId="20577"/>
          <ac:spMkLst>
            <pc:docMk/>
            <pc:sldMk cId="2341028264" sldId="2147481329"/>
            <ac:spMk id="21" creationId="{A11261E2-EEAB-9F49-6EB0-FA52577B005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89485-50CE-42E5-9909-E6DED7D922B0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68687-CA82-4984-B04D-F715E7F0B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06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20A688-D582-41CC-B907-E4F7C55046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358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68687-CA82-4984-B04D-F715E7F0B6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19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E4118E-B5A5-48F0-9B1A-495939AF04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067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07D98-A26C-2CD5-2E67-64AB77F39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8C35D-E7E2-DA87-3A42-739565059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654A6-C8B2-5049-16A0-C7A38ADE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CDD88-64B5-4D4A-B72F-71753B8493E7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A63DC-9EFE-BF96-A8A8-F85367FAD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39A18-2109-213B-EFD6-8B64BFDDB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06A1-FC97-41BC-9FCF-8FF34892C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6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5CCF-D179-2122-B759-619774EFE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1950E-BBB7-14F7-D520-B559B1236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4A6A4-CD53-BA62-1357-4BA3826C5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CDD88-64B5-4D4A-B72F-71753B8493E7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DC93A-4724-CFB6-1A37-761DC45C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EB970-7D6C-B5A7-74E7-E33EEFB6E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06A1-FC97-41BC-9FCF-8FF34892C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71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A1C84-4BF6-A5E2-C786-40B0B670C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EE3067-4048-692A-8CD1-4D5176A8B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CD90E-75A8-7DA8-8535-395880FCB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CDD88-64B5-4D4A-B72F-71753B8493E7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16D82-E0EA-A522-5DE9-3EABC901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A7EA7-4A21-6BD1-02F3-E66E7698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06A1-FC97-41BC-9FCF-8FF34892C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20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red dots&#10;&#10;Description automatically generated with medium confidence">
            <a:extLst>
              <a:ext uri="{FF2B5EF4-FFF2-40B4-BE49-F238E27FC236}">
                <a16:creationId xmlns:a16="http://schemas.microsoft.com/office/drawing/2014/main" id="{EA65D961-ECC9-FE1A-78E7-E31F51589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b="610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6931615-3EFD-406D-8CAB-500F498BBC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9891" y="2330661"/>
            <a:ext cx="8937171" cy="1421928"/>
          </a:xfrm>
          <a:noFill/>
        </p:spPr>
        <p:txBody>
          <a:bodyPr wrap="square" rtlCol="0">
            <a:spAutoFit/>
          </a:bodyPr>
          <a:lstStyle>
            <a:lvl1pPr>
              <a:defRPr lang="en-US" sz="4800" b="0" dirty="0">
                <a:solidFill>
                  <a:schemeClr val="bg1"/>
                </a:solidFill>
                <a:latin typeface="Frutiger LT Pro 55 Roman" panose="020B0602020204020204" pitchFamily="34" charset="77"/>
                <a:ea typeface="Frutiger LT Pro 55 Roman" panose="020B0602020204020204" pitchFamily="34" charset="77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562F7B-127D-7D87-6247-008E736954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0092" y="598769"/>
            <a:ext cx="1995854" cy="3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38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4115007" y="6437463"/>
            <a:ext cx="3945465" cy="26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126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67" kern="1200" dirty="0">
                <a:solidFill>
                  <a:srgbClr val="7C7C7C"/>
                </a:solidFill>
                <a:latin typeface="Calibri Light"/>
                <a:ea typeface="+mn-ea"/>
                <a:cs typeface="Calibri Light"/>
              </a:rPr>
              <a:t>©LTIMindtree | Privileged and Confidential</a:t>
            </a:r>
            <a:endParaRPr lang="en-IN" sz="1067" kern="1200" dirty="0">
              <a:solidFill>
                <a:srgbClr val="7C7C7C"/>
              </a:solidFill>
              <a:latin typeface="Calibri Light"/>
              <a:ea typeface="+mn-ea"/>
              <a:cs typeface="Calibri Light"/>
            </a:endParaRPr>
          </a:p>
        </p:txBody>
      </p:sp>
      <p:sp>
        <p:nvSpPr>
          <p:cNvPr id="15" name="Rectangle 83">
            <a:extLst>
              <a:ext uri="{FF2B5EF4-FFF2-40B4-BE49-F238E27FC236}">
                <a16:creationId xmlns:a16="http://schemas.microsoft.com/office/drawing/2014/main" id="{02F8F602-2C28-40AF-834B-AF1F39AA5D6B}"/>
              </a:ext>
            </a:extLst>
          </p:cNvPr>
          <p:cNvSpPr>
            <a:spLocks noGrp="1" noChangeArrowheads="1"/>
          </p:cNvSpPr>
          <p:nvPr userDrawn="1">
            <p:ph type="title" hasCustomPrompt="1"/>
          </p:nvPr>
        </p:nvSpPr>
        <p:spPr bwMode="gray">
          <a:xfrm>
            <a:off x="595086" y="408647"/>
            <a:ext cx="10515600" cy="3415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>
              <a:defRPr lang="en-US" sz="2466" b="1">
                <a:solidFill>
                  <a:srgbClr val="303030"/>
                </a:solidFill>
                <a:latin typeface="Frutiger 45 Light"/>
              </a:defRPr>
            </a:lvl1pPr>
          </a:lstStyle>
          <a:p>
            <a:pPr lvl="0" defTabSz="914400"/>
            <a:r>
              <a:rPr lang="en-US"/>
              <a:t>Click to edit Master title style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5EAB5872-F11C-07EA-EA0B-48137C3C1C86}"/>
              </a:ext>
            </a:extLst>
          </p:cNvPr>
          <p:cNvSpPr/>
          <p:nvPr userDrawn="1"/>
        </p:nvSpPr>
        <p:spPr bwMode="auto">
          <a:xfrm flipH="1">
            <a:off x="11731744" y="6495984"/>
            <a:ext cx="457081" cy="365760"/>
          </a:xfrm>
          <a:prstGeom prst="homePlate">
            <a:avLst>
              <a:gd name="adj" fmla="val 18750"/>
            </a:avLst>
          </a:prstGeom>
          <a:solidFill>
            <a:srgbClr val="E6192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05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AD8EF-D3D1-6E76-3233-0A1FFD924281}"/>
              </a:ext>
            </a:extLst>
          </p:cNvPr>
          <p:cNvSpPr/>
          <p:nvPr userDrawn="1"/>
        </p:nvSpPr>
        <p:spPr>
          <a:xfrm>
            <a:off x="11784646" y="6544319"/>
            <a:ext cx="351287" cy="2616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609356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100" smtClean="0">
                <a:solidFill>
                  <a:schemeClr val="bg1"/>
                </a:solidFill>
                <a:latin typeface="+mn-lt"/>
                <a:cs typeface="Calibri Light"/>
              </a:rPr>
              <a:pPr algn="ctr" defTabSz="609356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100">
              <a:solidFill>
                <a:schemeClr val="bg1"/>
              </a:solidFill>
              <a:latin typeface="+mn-lt"/>
              <a:cs typeface="Calibri 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549482-81BE-6E8B-480B-09DB683CA12E}"/>
              </a:ext>
            </a:extLst>
          </p:cNvPr>
          <p:cNvGrpSpPr/>
          <p:nvPr userDrawn="1"/>
        </p:nvGrpSpPr>
        <p:grpSpPr>
          <a:xfrm>
            <a:off x="-1359363" y="0"/>
            <a:ext cx="628488" cy="3585632"/>
            <a:chOff x="-1738926" y="394394"/>
            <a:chExt cx="1169582" cy="35856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EE9E9D-7534-E222-E400-7F123AD32CF6}"/>
                </a:ext>
              </a:extLst>
            </p:cNvPr>
            <p:cNvSpPr txBox="1"/>
            <p:nvPr/>
          </p:nvSpPr>
          <p:spPr>
            <a:xfrm>
              <a:off x="-1738926" y="394394"/>
              <a:ext cx="1169582" cy="634770"/>
            </a:xfrm>
            <a:prstGeom prst="rect">
              <a:avLst/>
            </a:prstGeom>
            <a:solidFill>
              <a:srgbClr val="002060"/>
            </a:solidFill>
            <a:ln w="12700">
              <a:noFill/>
            </a:ln>
          </p:spPr>
          <p:txBody>
            <a:bodyPr wrap="square" rtlCol="0" anchor="ctr">
              <a:noAutofit/>
            </a:bodyPr>
            <a:lstStyle/>
            <a:p>
              <a:pPr marL="171450" indent="-171450" algn="ctr"/>
              <a:endParaRPr lang="ko-KR" altLang="en-US" sz="1800" b="1">
                <a:solidFill>
                  <a:schemeClr val="bg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B0845B-58EA-42A9-3C00-94B50ADBD1CE}"/>
                </a:ext>
              </a:extLst>
            </p:cNvPr>
            <p:cNvSpPr txBox="1"/>
            <p:nvPr/>
          </p:nvSpPr>
          <p:spPr>
            <a:xfrm>
              <a:off x="-1738926" y="1132109"/>
              <a:ext cx="1169582" cy="634770"/>
            </a:xfrm>
            <a:prstGeom prst="rect">
              <a:avLst/>
            </a:prstGeom>
            <a:solidFill>
              <a:srgbClr val="0070C0"/>
            </a:solidFill>
            <a:ln w="12700">
              <a:noFill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171450" indent="-171450" algn="ctr">
                <a:defRPr sz="1800" b="1">
                  <a:solidFill>
                    <a:schemeClr val="bg1"/>
                  </a:solidFill>
                  <a:cs typeface="Calibri" panose="020F0502020204030204" pitchFamily="34" charset="0"/>
                </a:defRPr>
              </a:lvl1pPr>
            </a:lstStyle>
            <a:p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F16ADB-582F-D508-B6B0-920BF7AEAA28}"/>
                </a:ext>
              </a:extLst>
            </p:cNvPr>
            <p:cNvSpPr txBox="1"/>
            <p:nvPr/>
          </p:nvSpPr>
          <p:spPr>
            <a:xfrm>
              <a:off x="-1738926" y="1869825"/>
              <a:ext cx="1169582" cy="634770"/>
            </a:xfrm>
            <a:prstGeom prst="rect">
              <a:avLst/>
            </a:prstGeom>
            <a:solidFill>
              <a:srgbClr val="E6192F"/>
            </a:solidFill>
            <a:ln w="12700">
              <a:noFill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171450" indent="-171450" algn="ctr">
                <a:defRPr sz="1800" b="1">
                  <a:cs typeface="Calibri" panose="020F0502020204030204" pitchFamily="34" charset="0"/>
                </a:defRPr>
              </a:lvl1pPr>
            </a:lstStyle>
            <a:p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51F339-C9BC-CF57-B18F-3071ED85DBFE}"/>
                </a:ext>
              </a:extLst>
            </p:cNvPr>
            <p:cNvSpPr txBox="1"/>
            <p:nvPr/>
          </p:nvSpPr>
          <p:spPr>
            <a:xfrm>
              <a:off x="-1738926" y="2607541"/>
              <a:ext cx="1169582" cy="634770"/>
            </a:xfrm>
            <a:prstGeom prst="rect">
              <a:avLst/>
            </a:prstGeom>
            <a:solidFill>
              <a:srgbClr val="00B0F0"/>
            </a:solidFill>
            <a:ln w="12700">
              <a:noFill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171450" indent="-171450" algn="ctr">
                <a:defRPr sz="1800" b="1">
                  <a:cs typeface="Calibri" panose="020F0502020204030204" pitchFamily="34" charset="0"/>
                </a:defRPr>
              </a:lvl1pPr>
            </a:lstStyle>
            <a:p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45FC80-96B1-2997-45BC-B41E7A5529DF}"/>
                </a:ext>
              </a:extLst>
            </p:cNvPr>
            <p:cNvSpPr txBox="1"/>
            <p:nvPr/>
          </p:nvSpPr>
          <p:spPr>
            <a:xfrm>
              <a:off x="-1738926" y="3345256"/>
              <a:ext cx="1169582" cy="63477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171450" indent="-171450" algn="ctr">
                <a:defRPr sz="1800" b="1">
                  <a:cs typeface="Calibri" panose="020F0502020204030204" pitchFamily="34" charset="0"/>
                </a:defRPr>
              </a:lvl1pPr>
            </a:lstStyle>
            <a:p>
              <a:endParaRPr lang="ko-KR" alt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83A635F-F446-81DE-5DC8-80E090630E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09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4BCB-9F47-452B-6A3D-FC80BF0B78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76BD06-10DF-FA61-BCDC-DF151BA761D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446966-3008-4CF9-8A53-71BDB50B1920}" type="datetime1">
              <a:rPr lang="en-IN"/>
              <a:pPr lvl="0"/>
              <a:t>17-12-2024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FE4A4-C6D3-82E5-F9DA-F4AF195C9C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D1CD3-6E77-4498-9030-8BB6950597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B7900-58B7-A803-F39B-8BE7636DD878}"/>
              </a:ext>
            </a:extLst>
          </p:cNvPr>
          <p:cNvSpPr txBox="1"/>
          <p:nvPr userDrawn="1"/>
        </p:nvSpPr>
        <p:spPr>
          <a:xfrm>
            <a:off x="4115007" y="6437463"/>
            <a:ext cx="3945465" cy="26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126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67" kern="1200" dirty="0">
                <a:solidFill>
                  <a:srgbClr val="7C7C7C"/>
                </a:solidFill>
                <a:latin typeface="Calibri Light"/>
                <a:ea typeface="+mn-ea"/>
                <a:cs typeface="Calibri Light"/>
              </a:rPr>
              <a:t>©LTIMindtree | Privileged and Confidential</a:t>
            </a:r>
            <a:endParaRPr lang="en-IN" sz="1067" kern="1200" dirty="0">
              <a:solidFill>
                <a:srgbClr val="7C7C7C"/>
              </a:solidFill>
              <a:latin typeface="Calibri Light"/>
              <a:ea typeface="+mn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359137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9B01B99F-2CE5-433C-8F7A-483D41C4A9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999DB-97F1-9510-7108-C25EFE36687A}"/>
              </a:ext>
            </a:extLst>
          </p:cNvPr>
          <p:cNvSpPr txBox="1"/>
          <p:nvPr userDrawn="1"/>
        </p:nvSpPr>
        <p:spPr>
          <a:xfrm>
            <a:off x="4115007" y="6437463"/>
            <a:ext cx="3945465" cy="26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126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67" kern="1200" dirty="0">
                <a:solidFill>
                  <a:srgbClr val="7C7C7C"/>
                </a:solidFill>
                <a:latin typeface="Calibri Light"/>
                <a:ea typeface="+mn-ea"/>
                <a:cs typeface="Calibri Light"/>
              </a:rPr>
              <a:t>©LTIMindtree | Privileged and Confidential</a:t>
            </a:r>
            <a:endParaRPr lang="en-IN" sz="1067" kern="1200" dirty="0">
              <a:solidFill>
                <a:srgbClr val="7C7C7C"/>
              </a:solidFill>
              <a:latin typeface="Calibri Light"/>
              <a:ea typeface="+mn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58652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288">
          <p15:clr>
            <a:srgbClr val="FBAE40"/>
          </p15:clr>
        </p15:guide>
        <p15:guide id="4" pos="734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B205E6-5EC4-E65C-25BC-8E6EFB8A83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47E675-ABA5-B4BA-74D3-AE0C494FA6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4" y="0"/>
            <a:ext cx="12188051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E37BB-DA27-A2C6-58F7-09BDEF0A61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450" y="296864"/>
            <a:ext cx="11372850" cy="5433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40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defRPr>
            </a:lvl1pPr>
            <a:lvl2pPr>
              <a:defRPr kumimoji="0" lang="en-US" sz="40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defRPr>
            </a:lvl2pPr>
            <a:lvl3pPr>
              <a:defRPr kumimoji="0" lang="en-US" sz="40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defRPr>
            </a:lvl3pPr>
            <a:lvl4pPr>
              <a:defRPr kumimoji="0" lang="en-US" sz="40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defRPr>
            </a:lvl4pPr>
            <a:lvl5pPr>
              <a:defRPr kumimoji="0" lang="en-IN" sz="4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Add your text here</a:t>
            </a:r>
            <a:endParaRPr lang="en-IN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AEABC18-BCB2-D7F2-D7E1-D55E05A33C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855664"/>
            <a:ext cx="11372850" cy="543354"/>
          </a:xfrm>
        </p:spPr>
        <p:txBody>
          <a:bodyPr anchor="ctr">
            <a:noAutofit/>
          </a:bodyPr>
          <a:lstStyle>
            <a:lvl1pPr marL="0" indent="0">
              <a:buNone/>
              <a:defRPr kumimoji="0" lang="en-IN" sz="2000" b="0" i="0" u="none" strike="noStrike" kern="120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defRPr>
            </a:lvl1pPr>
            <a:lvl2pPr>
              <a:defRPr kumimoji="0" lang="en-US" sz="40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defRPr>
            </a:lvl2pPr>
            <a:lvl3pPr>
              <a:defRPr kumimoji="0" lang="en-US" sz="40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defRPr>
            </a:lvl3pPr>
            <a:lvl4pPr>
              <a:defRPr kumimoji="0" lang="en-US" sz="40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defRPr>
            </a:lvl4pPr>
            <a:lvl5pPr>
              <a:defRPr kumimoji="0" lang="en-IN" sz="4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Add your sub-text here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27626D-238B-DF7D-3292-64F4304CF21F}"/>
              </a:ext>
            </a:extLst>
          </p:cNvPr>
          <p:cNvSpPr txBox="1"/>
          <p:nvPr userDrawn="1"/>
        </p:nvSpPr>
        <p:spPr>
          <a:xfrm>
            <a:off x="4115007" y="6437463"/>
            <a:ext cx="3945465" cy="26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126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67" kern="1200" dirty="0">
                <a:solidFill>
                  <a:srgbClr val="7C7C7C"/>
                </a:solidFill>
                <a:latin typeface="Calibri Light"/>
                <a:ea typeface="+mn-ea"/>
                <a:cs typeface="Calibri Light"/>
              </a:rPr>
              <a:t>©LTIMindtree | Privileged and Confidential</a:t>
            </a:r>
            <a:endParaRPr lang="en-IN" sz="1067" kern="1200" dirty="0">
              <a:solidFill>
                <a:srgbClr val="7C7C7C"/>
              </a:solidFill>
              <a:latin typeface="Calibri Light"/>
              <a:ea typeface="+mn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034577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900">
          <p15:clr>
            <a:srgbClr val="FBAE40"/>
          </p15:clr>
        </p15:guide>
        <p15:guide id="4" orient="horz" pos="187">
          <p15:clr>
            <a:srgbClr val="FBAE40"/>
          </p15:clr>
        </p15:guide>
        <p15:guide id="5" pos="264">
          <p15:clr>
            <a:srgbClr val="FBAE40"/>
          </p15:clr>
        </p15:guide>
        <p15:guide id="6" pos="7432">
          <p15:clr>
            <a:srgbClr val="FBAE40"/>
          </p15:clr>
        </p15:guide>
        <p15:guide id="7" orient="horz" pos="41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3">
            <a:extLst>
              <a:ext uri="{FF2B5EF4-FFF2-40B4-BE49-F238E27FC236}">
                <a16:creationId xmlns:a16="http://schemas.microsoft.com/office/drawing/2014/main" id="{02F8F602-2C28-40AF-834B-AF1F39AA5D6B}"/>
              </a:ext>
            </a:extLst>
          </p:cNvPr>
          <p:cNvSpPr>
            <a:spLocks noGrp="1" noChangeArrowheads="1"/>
          </p:cNvSpPr>
          <p:nvPr userDrawn="1">
            <p:ph type="title" hasCustomPrompt="1"/>
          </p:nvPr>
        </p:nvSpPr>
        <p:spPr bwMode="gray">
          <a:xfrm>
            <a:off x="595086" y="408647"/>
            <a:ext cx="11237508" cy="3415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2466" b="1">
                <a:solidFill>
                  <a:srgbClr val="303030"/>
                </a:solidFill>
                <a:latin typeface="Frutiger 45 Light"/>
              </a:defRPr>
            </a:lvl1pPr>
          </a:lstStyle>
          <a:p>
            <a:pPr lvl="0"/>
            <a:r>
              <a:rPr lang="en-US"/>
              <a:t>Click to Edit Master Title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5EAB5872-F11C-07EA-EA0B-48137C3C1C86}"/>
              </a:ext>
            </a:extLst>
          </p:cNvPr>
          <p:cNvSpPr/>
          <p:nvPr userDrawn="1"/>
        </p:nvSpPr>
        <p:spPr bwMode="auto">
          <a:xfrm flipH="1">
            <a:off x="11731744" y="6495984"/>
            <a:ext cx="457081" cy="365760"/>
          </a:xfrm>
          <a:prstGeom prst="homePlate">
            <a:avLst>
              <a:gd name="adj" fmla="val 18750"/>
            </a:avLst>
          </a:prstGeom>
          <a:solidFill>
            <a:srgbClr val="E6192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05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AD8EF-D3D1-6E76-3233-0A1FFD924281}"/>
              </a:ext>
            </a:extLst>
          </p:cNvPr>
          <p:cNvSpPr/>
          <p:nvPr userDrawn="1"/>
        </p:nvSpPr>
        <p:spPr>
          <a:xfrm>
            <a:off x="11784646" y="6544319"/>
            <a:ext cx="351287" cy="2616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609356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100" smtClean="0">
                <a:solidFill>
                  <a:schemeClr val="bg1"/>
                </a:solidFill>
                <a:latin typeface="+mn-lt"/>
                <a:cs typeface="Calibri Light"/>
              </a:rPr>
              <a:pPr algn="ctr" defTabSz="609356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100">
              <a:solidFill>
                <a:schemeClr val="bg1"/>
              </a:solidFill>
              <a:latin typeface="+mn-lt"/>
              <a:cs typeface="Calibri 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549482-81BE-6E8B-480B-09DB683CA12E}"/>
              </a:ext>
            </a:extLst>
          </p:cNvPr>
          <p:cNvGrpSpPr/>
          <p:nvPr userDrawn="1"/>
        </p:nvGrpSpPr>
        <p:grpSpPr>
          <a:xfrm>
            <a:off x="-1359363" y="0"/>
            <a:ext cx="628488" cy="3585632"/>
            <a:chOff x="-1738926" y="394394"/>
            <a:chExt cx="1169582" cy="35856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EE9E9D-7534-E222-E400-7F123AD32CF6}"/>
                </a:ext>
              </a:extLst>
            </p:cNvPr>
            <p:cNvSpPr txBox="1"/>
            <p:nvPr/>
          </p:nvSpPr>
          <p:spPr>
            <a:xfrm>
              <a:off x="-1738926" y="394394"/>
              <a:ext cx="1169582" cy="634770"/>
            </a:xfrm>
            <a:prstGeom prst="rect">
              <a:avLst/>
            </a:prstGeom>
            <a:solidFill>
              <a:srgbClr val="002060"/>
            </a:solidFill>
            <a:ln w="12700">
              <a:noFill/>
            </a:ln>
          </p:spPr>
          <p:txBody>
            <a:bodyPr wrap="square" rtlCol="0" anchor="ctr">
              <a:noAutofit/>
            </a:bodyPr>
            <a:lstStyle/>
            <a:p>
              <a:pPr marL="171450" indent="-171450" algn="ctr"/>
              <a:endParaRPr lang="ko-KR" altLang="en-US" sz="1800" b="1">
                <a:solidFill>
                  <a:schemeClr val="bg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B0845B-58EA-42A9-3C00-94B50ADBD1CE}"/>
                </a:ext>
              </a:extLst>
            </p:cNvPr>
            <p:cNvSpPr txBox="1"/>
            <p:nvPr/>
          </p:nvSpPr>
          <p:spPr>
            <a:xfrm>
              <a:off x="-1738926" y="1132109"/>
              <a:ext cx="1169582" cy="634770"/>
            </a:xfrm>
            <a:prstGeom prst="rect">
              <a:avLst/>
            </a:prstGeom>
            <a:solidFill>
              <a:srgbClr val="0070C0"/>
            </a:solidFill>
            <a:ln w="12700">
              <a:noFill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171450" indent="-171450" algn="ctr">
                <a:defRPr sz="1800" b="1">
                  <a:solidFill>
                    <a:schemeClr val="bg1"/>
                  </a:solidFill>
                  <a:cs typeface="Calibri" panose="020F0502020204030204" pitchFamily="34" charset="0"/>
                </a:defRPr>
              </a:lvl1pPr>
            </a:lstStyle>
            <a:p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F16ADB-582F-D508-B6B0-920BF7AEAA28}"/>
                </a:ext>
              </a:extLst>
            </p:cNvPr>
            <p:cNvSpPr txBox="1"/>
            <p:nvPr/>
          </p:nvSpPr>
          <p:spPr>
            <a:xfrm>
              <a:off x="-1738926" y="1869825"/>
              <a:ext cx="1169582" cy="634770"/>
            </a:xfrm>
            <a:prstGeom prst="rect">
              <a:avLst/>
            </a:prstGeom>
            <a:solidFill>
              <a:srgbClr val="E6192F"/>
            </a:solidFill>
            <a:ln w="12700">
              <a:noFill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171450" indent="-171450" algn="ctr">
                <a:defRPr sz="1800" b="1">
                  <a:cs typeface="Calibri" panose="020F0502020204030204" pitchFamily="34" charset="0"/>
                </a:defRPr>
              </a:lvl1pPr>
            </a:lstStyle>
            <a:p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51F339-C9BC-CF57-B18F-3071ED85DBFE}"/>
                </a:ext>
              </a:extLst>
            </p:cNvPr>
            <p:cNvSpPr txBox="1"/>
            <p:nvPr/>
          </p:nvSpPr>
          <p:spPr>
            <a:xfrm>
              <a:off x="-1738926" y="2607541"/>
              <a:ext cx="1169582" cy="634770"/>
            </a:xfrm>
            <a:prstGeom prst="rect">
              <a:avLst/>
            </a:prstGeom>
            <a:solidFill>
              <a:srgbClr val="00B0F0"/>
            </a:solidFill>
            <a:ln w="12700">
              <a:noFill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171450" indent="-171450" algn="ctr">
                <a:defRPr sz="1800" b="1">
                  <a:cs typeface="Calibri" panose="020F0502020204030204" pitchFamily="34" charset="0"/>
                </a:defRPr>
              </a:lvl1pPr>
            </a:lstStyle>
            <a:p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45FC80-96B1-2997-45BC-B41E7A5529DF}"/>
                </a:ext>
              </a:extLst>
            </p:cNvPr>
            <p:cNvSpPr txBox="1"/>
            <p:nvPr/>
          </p:nvSpPr>
          <p:spPr>
            <a:xfrm>
              <a:off x="-1738926" y="3345256"/>
              <a:ext cx="1169582" cy="63477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171450" indent="-171450" algn="ctr">
                <a:defRPr sz="1800" b="1">
                  <a:cs typeface="Calibri" panose="020F0502020204030204" pitchFamily="34" charset="0"/>
                </a:defRPr>
              </a:lvl1pPr>
            </a:lstStyle>
            <a:p>
              <a:endParaRPr lang="ko-KR" alt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E359B91-25F2-0035-BD54-02CED2217A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738FB9-D35D-8DD7-898E-58237DB1FAC0}"/>
              </a:ext>
            </a:extLst>
          </p:cNvPr>
          <p:cNvSpPr txBox="1"/>
          <p:nvPr userDrawn="1"/>
        </p:nvSpPr>
        <p:spPr>
          <a:xfrm>
            <a:off x="4115007" y="6437463"/>
            <a:ext cx="3945465" cy="26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126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67" kern="1200" dirty="0">
                <a:solidFill>
                  <a:srgbClr val="7C7C7C"/>
                </a:solidFill>
                <a:latin typeface="Calibri Light"/>
                <a:ea typeface="+mn-ea"/>
                <a:cs typeface="Calibri Light"/>
              </a:rPr>
              <a:t>©LTIMindtree | Privileged and Confidential</a:t>
            </a:r>
            <a:endParaRPr lang="en-IN" sz="1067" kern="1200" dirty="0">
              <a:solidFill>
                <a:srgbClr val="7C7C7C"/>
              </a:solidFill>
              <a:latin typeface="Calibri Light"/>
              <a:ea typeface="+mn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1169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20B2856-33EB-D31C-CE89-5040DD77CA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735421"/>
            <a:ext cx="7335229" cy="1731523"/>
          </a:xfrm>
        </p:spPr>
        <p:txBody>
          <a:bodyPr anchor="ctr"/>
          <a:lstStyle>
            <a:lvl1pPr marL="0" indent="0">
              <a:buNone/>
              <a:defRPr sz="3200" b="1">
                <a:solidFill>
                  <a:schemeClr val="bg1"/>
                </a:solidFill>
                <a:latin typeface="Frutiger LT Pro 65 Bold" panose="020B08030305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Presentation Title Here</a:t>
            </a:r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519FEF3-5A09-92E0-1B41-A63077003B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93" y="398657"/>
            <a:ext cx="2323604" cy="6600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524E51-E2C4-367D-CDFE-1DC0B8947D96}"/>
              </a:ext>
            </a:extLst>
          </p:cNvPr>
          <p:cNvSpPr txBox="1"/>
          <p:nvPr userDrawn="1"/>
        </p:nvSpPr>
        <p:spPr>
          <a:xfrm>
            <a:off x="4115007" y="6437463"/>
            <a:ext cx="3945465" cy="26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126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67" kern="1200" dirty="0">
                <a:solidFill>
                  <a:srgbClr val="7C7C7C"/>
                </a:solidFill>
                <a:latin typeface="Calibri Light"/>
                <a:ea typeface="+mn-ea"/>
                <a:cs typeface="Calibri Light"/>
              </a:rPr>
              <a:t>©LTIMindtree | Privileged and Confidential</a:t>
            </a:r>
            <a:endParaRPr lang="en-IN" sz="1067" kern="1200" dirty="0">
              <a:solidFill>
                <a:srgbClr val="7C7C7C"/>
              </a:solidFill>
              <a:latin typeface="Calibri Light"/>
              <a:ea typeface="+mn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42427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43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70878-17DC-ACF6-928F-40BC4647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7B8C5-7048-36EA-F5A1-642025192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38A49-1120-210B-94A8-0D5475287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CDD88-64B5-4D4A-B72F-71753B8493E7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73205-22FE-DE87-B79D-7947152D5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7B59F-539C-361A-F03E-562ED518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06A1-FC97-41BC-9FCF-8FF34892C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66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517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123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396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316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208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32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7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507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9" y="987427"/>
            <a:ext cx="6172200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121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530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8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4BEFB-2364-43F2-4E3B-0615D4546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BDCB8-258D-F2C4-E499-E64C541D9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5A365-06C8-8ADF-35C2-0E7BC33C7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CDD88-64B5-4D4A-B72F-71753B8493E7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38E67-EF05-2777-4980-6775904BD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CA2BF-FEAA-9F64-D927-82C9A8A7C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06A1-FC97-41BC-9FCF-8FF34892C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233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8268ED-16A6-4353-4FE3-BA6ABBD322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98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red dots&#10;&#10;Description automatically generated with medium confidence">
            <a:extLst>
              <a:ext uri="{FF2B5EF4-FFF2-40B4-BE49-F238E27FC236}">
                <a16:creationId xmlns:a16="http://schemas.microsoft.com/office/drawing/2014/main" id="{98AA5BB2-4F0C-A109-1CA9-25178FDB4F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" r="19510" b="25289"/>
          <a:stretch/>
        </p:blipFill>
        <p:spPr>
          <a:xfrm flipH="1">
            <a:off x="0" y="0"/>
            <a:ext cx="12192000" cy="6228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3B995D-9F79-BDEC-E1FF-1D1572D67563}"/>
              </a:ext>
            </a:extLst>
          </p:cNvPr>
          <p:cNvSpPr/>
          <p:nvPr userDrawn="1"/>
        </p:nvSpPr>
        <p:spPr>
          <a:xfrm>
            <a:off x="-1" y="0"/>
            <a:ext cx="12192000" cy="6228080"/>
          </a:xfrm>
          <a:prstGeom prst="rect">
            <a:avLst/>
          </a:prstGeom>
          <a:gradFill>
            <a:gsLst>
              <a:gs pos="0">
                <a:srgbClr val="090B26"/>
              </a:gs>
              <a:gs pos="100000">
                <a:srgbClr val="090B26">
                  <a:alpha val="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3CBCC0C3-A39C-312F-C0F0-B965E11FFDA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BBD03CE7-7A4A-98C2-6D96-49236346EF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0" kern="1200" dirty="0">
                <a:solidFill>
                  <a:schemeClr val="bg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070043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red dots&#10;&#10;Description automatically generated with medium confidence">
            <a:extLst>
              <a:ext uri="{FF2B5EF4-FFF2-40B4-BE49-F238E27FC236}">
                <a16:creationId xmlns:a16="http://schemas.microsoft.com/office/drawing/2014/main" id="{EA65D961-ECC9-FE1A-78E7-E31F51589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b="610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6931615-3EFD-406D-8CAB-500F498BBC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9891" y="2330661"/>
            <a:ext cx="8937171" cy="1421928"/>
          </a:xfrm>
          <a:noFill/>
        </p:spPr>
        <p:txBody>
          <a:bodyPr wrap="square" rtlCol="0">
            <a:spAutoFit/>
          </a:bodyPr>
          <a:lstStyle>
            <a:lvl1pPr>
              <a:defRPr lang="en-US" sz="4800" b="0" dirty="0">
                <a:solidFill>
                  <a:schemeClr val="bg1"/>
                </a:solidFill>
                <a:latin typeface="Frutiger LT Pro 55 Roman" panose="020B0602020204020204" pitchFamily="34" charset="77"/>
                <a:ea typeface="Frutiger LT Pro 55 Roman" panose="020B0602020204020204" pitchFamily="34" charset="77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562F7B-127D-7D87-6247-008E736954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0092" y="598769"/>
            <a:ext cx="1995854" cy="3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859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dot pattern on a black background&#10;&#10;Description automatically generated">
            <a:extLst>
              <a:ext uri="{FF2B5EF4-FFF2-40B4-BE49-F238E27FC236}">
                <a16:creationId xmlns:a16="http://schemas.microsoft.com/office/drawing/2014/main" id="{89D88AA1-36DA-20CD-C78D-07A4CBFC7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715270-840C-1EE6-63A5-FDD9E6C7A21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3000">
                <a:srgbClr val="090B26"/>
              </a:gs>
              <a:gs pos="100000">
                <a:srgbClr val="090B26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6931615-3EFD-406D-8CAB-500F498BBC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9891" y="2330661"/>
            <a:ext cx="8937171" cy="1421928"/>
          </a:xfrm>
          <a:noFill/>
        </p:spPr>
        <p:txBody>
          <a:bodyPr wrap="square" rtlCol="0">
            <a:spAutoFit/>
          </a:bodyPr>
          <a:lstStyle>
            <a:lvl1pPr>
              <a:defRPr lang="en-US" sz="4800" b="0" dirty="0">
                <a:solidFill>
                  <a:schemeClr val="bg1"/>
                </a:solidFill>
                <a:latin typeface="Frutiger LT Pro 55 Roman" panose="020B0602020204020204" pitchFamily="34" charset="77"/>
                <a:ea typeface="Frutiger LT Pro 55 Roman" panose="020B0602020204020204" pitchFamily="34" charset="77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562F7B-127D-7D87-6247-008E736954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0092" y="598769"/>
            <a:ext cx="1995854" cy="3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799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dotted wave of dots&#10;&#10;Description automatically generated">
            <a:extLst>
              <a:ext uri="{FF2B5EF4-FFF2-40B4-BE49-F238E27FC236}">
                <a16:creationId xmlns:a16="http://schemas.microsoft.com/office/drawing/2014/main" id="{30908E4A-99AE-EA51-B87F-201A7621C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CD033D-479B-709F-A5BA-F5F3126031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3000">
                <a:srgbClr val="090B26"/>
              </a:gs>
              <a:gs pos="100000">
                <a:srgbClr val="090B26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6931615-3EFD-406D-8CAB-500F498BBC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9891" y="2330661"/>
            <a:ext cx="8937171" cy="1421928"/>
          </a:xfrm>
          <a:noFill/>
        </p:spPr>
        <p:txBody>
          <a:bodyPr wrap="square" rtlCol="0">
            <a:spAutoFit/>
          </a:bodyPr>
          <a:lstStyle>
            <a:lvl1pPr>
              <a:defRPr lang="en-US" sz="4800" b="0" dirty="0">
                <a:solidFill>
                  <a:schemeClr val="bg1"/>
                </a:solidFill>
                <a:latin typeface="Frutiger LT Pro 55 Roman" panose="020B0602020204020204" pitchFamily="34" charset="77"/>
                <a:ea typeface="Frutiger LT Pro 55 Roman" panose="020B0602020204020204" pitchFamily="34" charset="77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562F7B-127D-7D87-6247-008E736954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0092" y="598769"/>
            <a:ext cx="1995854" cy="3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292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yellow dotted surface&#10;&#10;Description automatically generated">
            <a:extLst>
              <a:ext uri="{FF2B5EF4-FFF2-40B4-BE49-F238E27FC236}">
                <a16:creationId xmlns:a16="http://schemas.microsoft.com/office/drawing/2014/main" id="{5DCBE8D0-8F9C-CC92-482C-A98DEBF46E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37C2C7-0CBE-064F-EF7E-E1A8948A13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90B26"/>
              </a:gs>
              <a:gs pos="100000">
                <a:srgbClr val="090B26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6931615-3EFD-406D-8CAB-500F498BBC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9891" y="2330661"/>
            <a:ext cx="8937171" cy="1421928"/>
          </a:xfrm>
          <a:noFill/>
        </p:spPr>
        <p:txBody>
          <a:bodyPr wrap="square" rtlCol="0">
            <a:spAutoFit/>
          </a:bodyPr>
          <a:lstStyle>
            <a:lvl1pPr>
              <a:defRPr lang="en-US" sz="4800" b="0" dirty="0">
                <a:solidFill>
                  <a:schemeClr val="bg1"/>
                </a:solidFill>
                <a:latin typeface="Frutiger LT Pro 55 Roman" panose="020B0602020204020204" pitchFamily="34" charset="77"/>
                <a:ea typeface="Frutiger LT Pro 55 Roman" panose="020B0602020204020204" pitchFamily="34" charset="77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562F7B-127D-7D87-6247-008E736954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0092" y="598769"/>
            <a:ext cx="1995854" cy="3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08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red dots&#10;&#10;Description automatically generated with medium confidence">
            <a:extLst>
              <a:ext uri="{FF2B5EF4-FFF2-40B4-BE49-F238E27FC236}">
                <a16:creationId xmlns:a16="http://schemas.microsoft.com/office/drawing/2014/main" id="{4B5D2A90-4CB5-1E0C-2C89-588A63A2C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10" b="1951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EEEB957-3445-4270-17A7-DCF0BFEB0B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075" y="6452527"/>
            <a:ext cx="1197425" cy="22891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4593D30-02E7-69E2-6BD2-7BF8D0797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9891" y="2921477"/>
            <a:ext cx="8937171" cy="757130"/>
          </a:xfrm>
          <a:noFill/>
        </p:spPr>
        <p:txBody>
          <a:bodyPr wrap="square" rtlCol="0">
            <a:spAutoFit/>
          </a:bodyPr>
          <a:lstStyle>
            <a:lvl1pPr>
              <a:defRPr lang="en-US" sz="4800" b="0" dirty="0">
                <a:solidFill>
                  <a:schemeClr val="bg1"/>
                </a:solidFill>
                <a:latin typeface="Frutiger LT Pro 55 Roman" panose="020B0602020204020204" pitchFamily="34" charset="77"/>
                <a:ea typeface="Frutiger LT Pro 55 Roman" panose="020B0602020204020204" pitchFamily="34" charset="77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30217663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red dots&#10;&#10;Description automatically generated with medium confidence">
            <a:extLst>
              <a:ext uri="{FF2B5EF4-FFF2-40B4-BE49-F238E27FC236}">
                <a16:creationId xmlns:a16="http://schemas.microsoft.com/office/drawing/2014/main" id="{E6BFC6CE-F006-48D3-D8C0-E07796CC68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10" b="1951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EEEB957-3445-4270-17A7-DCF0BFEB0B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075" y="6452527"/>
            <a:ext cx="1197425" cy="228919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914FE01C-2BB4-EEDC-EB51-EC623857E2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616" y="1024014"/>
            <a:ext cx="2690094" cy="69395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4800" b="0" kern="1200" dirty="0">
                <a:solidFill>
                  <a:schemeClr val="bg1"/>
                </a:solidFill>
                <a:latin typeface="Frutiger LT Pro 55 Roman" panose="020B0602020204020204" pitchFamily="34" charset="77"/>
                <a:ea typeface="Frutiger LT Pro 55 Roman" panose="020B0602020204020204" pitchFamily="34" charset="77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706235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dotted wave of dots&#10;&#10;Description automatically generated">
            <a:extLst>
              <a:ext uri="{FF2B5EF4-FFF2-40B4-BE49-F238E27FC236}">
                <a16:creationId xmlns:a16="http://schemas.microsoft.com/office/drawing/2014/main" id="{D00BD9D0-14E9-27F7-24B7-7B3F1F2E3A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135245-8A3E-1BE5-DF5A-5E53F0D81E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3000">
                <a:srgbClr val="090B26"/>
              </a:gs>
              <a:gs pos="100000">
                <a:srgbClr val="090B26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EEEB957-3445-4270-17A7-DCF0BFEB0B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075" y="6452527"/>
            <a:ext cx="1197425" cy="22891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4593D30-02E7-69E2-6BD2-7BF8D0797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9891" y="2921477"/>
            <a:ext cx="8937171" cy="757130"/>
          </a:xfrm>
          <a:noFill/>
        </p:spPr>
        <p:txBody>
          <a:bodyPr wrap="square" rtlCol="0">
            <a:spAutoFit/>
          </a:bodyPr>
          <a:lstStyle>
            <a:lvl1pPr>
              <a:defRPr lang="en-US" sz="4800" b="0" dirty="0">
                <a:solidFill>
                  <a:schemeClr val="bg1"/>
                </a:solidFill>
                <a:latin typeface="Frutiger LT Pro 55 Roman" panose="020B0602020204020204" pitchFamily="34" charset="77"/>
                <a:ea typeface="Frutiger LT Pro 55 Roman" panose="020B0602020204020204" pitchFamily="34" charset="77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3090826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yellow dotted surface&#10;&#10;Description automatically generated">
            <a:extLst>
              <a:ext uri="{FF2B5EF4-FFF2-40B4-BE49-F238E27FC236}">
                <a16:creationId xmlns:a16="http://schemas.microsoft.com/office/drawing/2014/main" id="{E3F8C010-8C56-1E9B-6E2A-A9D92D65E1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248520-2657-57F9-AC65-E2A9DBD286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90B26"/>
              </a:gs>
              <a:gs pos="100000">
                <a:srgbClr val="090B26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EEEB957-3445-4270-17A7-DCF0BFEB0B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075" y="6452527"/>
            <a:ext cx="1197425" cy="22891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4593D30-02E7-69E2-6BD2-7BF8D0797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9892" y="2921477"/>
            <a:ext cx="6330412" cy="757130"/>
          </a:xfrm>
          <a:noFill/>
        </p:spPr>
        <p:txBody>
          <a:bodyPr wrap="square" rtlCol="0">
            <a:spAutoFit/>
          </a:bodyPr>
          <a:lstStyle>
            <a:lvl1pPr>
              <a:defRPr lang="en-US" sz="4800" b="0" dirty="0">
                <a:solidFill>
                  <a:schemeClr val="bg1"/>
                </a:solidFill>
                <a:latin typeface="Frutiger LT Pro 55 Roman" panose="020B0602020204020204" pitchFamily="34" charset="77"/>
                <a:ea typeface="Frutiger LT Pro 55 Roman" panose="020B0602020204020204" pitchFamily="34" charset="77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Divider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4C1289-8D03-8E37-F43C-442A5DF3F630}"/>
              </a:ext>
            </a:extLst>
          </p:cNvPr>
          <p:cNvSpPr/>
          <p:nvPr userDrawn="1"/>
        </p:nvSpPr>
        <p:spPr>
          <a:xfrm>
            <a:off x="854765" y="2663687"/>
            <a:ext cx="6937513" cy="1232453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10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11D0-76E5-DBF0-A9D8-E178D12AF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69713-A794-097E-CE45-BF474EE392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54E1B-B2B6-2A15-4CD9-57CC7AA46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CE8CC-640F-5515-7F48-D35711A96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CDD88-64B5-4D4A-B72F-71753B8493E7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9B555-E1A3-6EA6-3E22-18375DF7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70813-AC24-F31F-7DD9-CE36434B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06A1-FC97-41BC-9FCF-8FF34892C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689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red dots&#10;&#10;Description automatically generated with medium confidence">
            <a:extLst>
              <a:ext uri="{FF2B5EF4-FFF2-40B4-BE49-F238E27FC236}">
                <a16:creationId xmlns:a16="http://schemas.microsoft.com/office/drawing/2014/main" id="{4B5D2A90-4CB5-1E0C-2C89-588A63A2C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10" b="1951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EEEB957-3445-4270-17A7-DCF0BFEB0B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075" y="6452527"/>
            <a:ext cx="1197425" cy="22891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4593D30-02E7-69E2-6BD2-7BF8D0797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9891" y="2921477"/>
            <a:ext cx="6361943" cy="757130"/>
          </a:xfrm>
          <a:noFill/>
        </p:spPr>
        <p:txBody>
          <a:bodyPr wrap="square" rtlCol="0">
            <a:spAutoFit/>
          </a:bodyPr>
          <a:lstStyle>
            <a:lvl1pPr>
              <a:defRPr lang="en-US" sz="4800" b="0" dirty="0">
                <a:solidFill>
                  <a:schemeClr val="bg1"/>
                </a:solidFill>
                <a:latin typeface="Frutiger LT Pro 55 Roman" panose="020B0602020204020204" pitchFamily="34" charset="77"/>
                <a:ea typeface="Frutiger LT Pro 55 Roman" panose="020B0602020204020204" pitchFamily="34" charset="77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Divider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4C1289-8D03-8E37-F43C-442A5DF3F630}"/>
              </a:ext>
            </a:extLst>
          </p:cNvPr>
          <p:cNvSpPr/>
          <p:nvPr userDrawn="1"/>
        </p:nvSpPr>
        <p:spPr>
          <a:xfrm>
            <a:off x="854765" y="2663687"/>
            <a:ext cx="6937513" cy="1232453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414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and blue background&#10;&#10;Description automatically generated">
            <a:extLst>
              <a:ext uri="{FF2B5EF4-FFF2-40B4-BE49-F238E27FC236}">
                <a16:creationId xmlns:a16="http://schemas.microsoft.com/office/drawing/2014/main" id="{981BBC0D-66A7-D15B-B8B1-6811AB2007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1474" b="11728"/>
          <a:stretch/>
        </p:blipFill>
        <p:spPr>
          <a:xfrm flipH="1">
            <a:off x="7395666" y="3935392"/>
            <a:ext cx="4796334" cy="2922608"/>
          </a:xfrm>
          <a:prstGeom prst="rect">
            <a:avLst/>
          </a:prstGeom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9B01B99F-2CE5-433C-8F7A-483D41C4A9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0" kern="1200" dirty="0">
                <a:solidFill>
                  <a:schemeClr val="accent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956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288">
          <p15:clr>
            <a:srgbClr val="FBAE40"/>
          </p15:clr>
        </p15:guide>
        <p15:guide id="4" pos="734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ue background&#10;&#10;Description automatically generated">
            <a:extLst>
              <a:ext uri="{FF2B5EF4-FFF2-40B4-BE49-F238E27FC236}">
                <a16:creationId xmlns:a16="http://schemas.microsoft.com/office/drawing/2014/main" id="{7C2CF60B-1E6C-71DB-5871-53A9D2968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1474" b="11728"/>
          <a:stretch/>
        </p:blipFill>
        <p:spPr>
          <a:xfrm flipH="1">
            <a:off x="7395666" y="3935392"/>
            <a:ext cx="4796334" cy="2922608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1"/>
          <a:lstStyle>
            <a:lvl1pPr>
              <a:lnSpc>
                <a:spcPts val="1700"/>
              </a:lnSpc>
              <a:defRPr lang="en-US" sz="2400" b="1" kern="1200" dirty="0" smtClean="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2000" kern="1200" dirty="0" smtClean="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800" kern="1200" dirty="0" smtClean="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Frutiger LT Pro 55 Roman" panose="020B0602020204020204" pitchFamily="34" charset="77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Frutiger LT Pro 55 Roman" panose="020B0602020204020204" pitchFamily="34" charset="77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0" kern="1200" dirty="0">
                <a:solidFill>
                  <a:schemeClr val="accent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E9EC46A4-50CA-5032-642E-472F2C66E949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863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ue background&#10;&#10;Description automatically generated">
            <a:extLst>
              <a:ext uri="{FF2B5EF4-FFF2-40B4-BE49-F238E27FC236}">
                <a16:creationId xmlns:a16="http://schemas.microsoft.com/office/drawing/2014/main" id="{8328E9FB-B5B8-6C91-6C5F-E8C96FA6CE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1474" b="11728"/>
          <a:stretch/>
        </p:blipFill>
        <p:spPr>
          <a:xfrm flipH="1">
            <a:off x="7395666" y="3935392"/>
            <a:ext cx="4796334" cy="2922608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2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Frutiger LT Pro 55 Roman" panose="020B0602020204020204" pitchFamily="34" charset="77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Frutiger LT Pro 55 Roman" panose="020B0602020204020204" pitchFamily="34" charset="77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0" kern="1200" dirty="0">
                <a:solidFill>
                  <a:schemeClr val="accent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E4B298F-D75D-0E89-ED3D-DF0CF1A87E27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846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ue background&#10;&#10;Description automatically generated">
            <a:extLst>
              <a:ext uri="{FF2B5EF4-FFF2-40B4-BE49-F238E27FC236}">
                <a16:creationId xmlns:a16="http://schemas.microsoft.com/office/drawing/2014/main" id="{4A51B0F1-245C-0912-D9DB-A7300889F4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1474" b="11728"/>
          <a:stretch/>
        </p:blipFill>
        <p:spPr>
          <a:xfrm flipH="1">
            <a:off x="7395666" y="3935392"/>
            <a:ext cx="4796334" cy="2922608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3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Frutiger LT Pro 55 Roman" panose="020B0602020204020204" pitchFamily="34" charset="77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Frutiger LT Pro 55 Roman" panose="020B0602020204020204" pitchFamily="34" charset="77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0" kern="1200" dirty="0">
                <a:solidFill>
                  <a:schemeClr val="accent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BB16B3F-018F-71E7-B239-96DA6F36DEB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06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ue background&#10;&#10;Description automatically generated">
            <a:extLst>
              <a:ext uri="{FF2B5EF4-FFF2-40B4-BE49-F238E27FC236}">
                <a16:creationId xmlns:a16="http://schemas.microsoft.com/office/drawing/2014/main" id="{6E96FB88-A314-F600-C210-8F3B9A4365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1474" b="11728"/>
          <a:stretch/>
        </p:blipFill>
        <p:spPr>
          <a:xfrm flipH="1">
            <a:off x="7395666" y="3935392"/>
            <a:ext cx="4796334" cy="292260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F55D43F-875F-4E2B-82B9-5EEDDAEA6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8" y="989299"/>
            <a:ext cx="8610601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rgbClr val="595959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18B4745-7445-43DB-B108-3CDCB28A7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8" y="3869024"/>
            <a:ext cx="8610602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595959"/>
                </a:solidFill>
                <a:latin typeface="Frutiger LT Pro 55 Roman" panose="020B0602020204020204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A424433-CA37-48A1-EF7E-E44DEC8944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0" kern="1200" dirty="0">
                <a:solidFill>
                  <a:schemeClr val="accent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179C2830-1743-9FEA-4F66-BCE7925B9DB5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5245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D9C106-CE49-4F1B-A6DE-3C9818CAFB5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1655302"/>
            <a:ext cx="5486399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LT Pro 55 Roman" panose="020B0602020204020204" pitchFamily="34" charset="77"/>
              </a:defRPr>
            </a:lvl1pPr>
            <a:lvl2pPr>
              <a:defRPr sz="2000">
                <a:solidFill>
                  <a:srgbClr val="595959"/>
                </a:solidFill>
                <a:latin typeface="Frutiger LT Pro 55 Roman" panose="020B0602020204020204" pitchFamily="34" charset="77"/>
              </a:defRPr>
            </a:lvl2pPr>
            <a:lvl3pPr>
              <a:defRPr sz="1800">
                <a:solidFill>
                  <a:srgbClr val="595959"/>
                </a:solidFill>
                <a:latin typeface="Frutiger LT Pro 55 Roman" panose="020B0602020204020204" pitchFamily="34" charset="77"/>
              </a:defRPr>
            </a:lvl3pPr>
            <a:lvl4pPr>
              <a:defRPr sz="1400">
                <a:solidFill>
                  <a:srgbClr val="595959"/>
                </a:solidFill>
                <a:latin typeface="Frutiger LT Pro 55 Roman" panose="020B0602020204020204" pitchFamily="34" charset="77"/>
              </a:defRPr>
            </a:lvl4pPr>
            <a:lvl5pPr>
              <a:defRPr sz="1400">
                <a:solidFill>
                  <a:srgbClr val="595959"/>
                </a:solidFill>
                <a:latin typeface="Frutiger LT Pro 55 Roman" panose="020B0602020204020204" pitchFamily="34" charset="77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E8BB916-CDFC-439C-B0EF-513AE7B06AC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72201" y="1655302"/>
            <a:ext cx="5486398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LT Pro 55 Roman" panose="020B0602020204020204" pitchFamily="34" charset="77"/>
              </a:defRPr>
            </a:lvl1pPr>
            <a:lvl2pPr>
              <a:defRPr sz="2000">
                <a:solidFill>
                  <a:srgbClr val="595959"/>
                </a:solidFill>
                <a:latin typeface="Frutiger LT Pro 55 Roman" panose="020B0602020204020204" pitchFamily="34" charset="77"/>
              </a:defRPr>
            </a:lvl2pPr>
            <a:lvl3pPr>
              <a:defRPr sz="1800">
                <a:solidFill>
                  <a:srgbClr val="595959"/>
                </a:solidFill>
                <a:latin typeface="Frutiger LT Pro 55 Roman" panose="020B0602020204020204" pitchFamily="34" charset="77"/>
              </a:defRPr>
            </a:lvl3pPr>
            <a:lvl4pPr>
              <a:defRPr sz="1400">
                <a:solidFill>
                  <a:srgbClr val="595959"/>
                </a:solidFill>
                <a:latin typeface="Frutiger LT Pro 55 Roman" panose="020B0602020204020204" pitchFamily="34" charset="77"/>
              </a:defRPr>
            </a:lvl4pPr>
            <a:lvl5pPr>
              <a:defRPr sz="1400">
                <a:solidFill>
                  <a:srgbClr val="595959"/>
                </a:solidFill>
                <a:latin typeface="Frutiger LT Pro 55 Roman" panose="020B0602020204020204" pitchFamily="34" charset="77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8651CBE-E342-762C-71AB-7A346C0BD1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0" kern="1200" dirty="0">
                <a:solidFill>
                  <a:schemeClr val="accent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CACE2F8E-F80A-F347-8E9C-243A79D7388E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3469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ue background&#10;&#10;Description automatically generated">
            <a:extLst>
              <a:ext uri="{FF2B5EF4-FFF2-40B4-BE49-F238E27FC236}">
                <a16:creationId xmlns:a16="http://schemas.microsoft.com/office/drawing/2014/main" id="{3A089DFE-049A-F124-3695-C2A8DBDCAD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1474" b="11728"/>
          <a:stretch/>
        </p:blipFill>
        <p:spPr>
          <a:xfrm flipH="1" flipV="1">
            <a:off x="7395666" y="0"/>
            <a:ext cx="4796334" cy="292260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04641-62E4-4217-A4FB-1461DCB34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9" y="1436914"/>
            <a:ext cx="5533119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F8DFE-7699-41E5-ACEB-81719A7EB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1141" y="1436914"/>
            <a:ext cx="5417458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54FF91B-5FE4-409D-BA7F-37376CD5E4A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2651506"/>
            <a:ext cx="5533119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LT Pro 55 Roman" panose="020B0602020204020204" pitchFamily="34" charset="77"/>
              </a:defRPr>
            </a:lvl1pPr>
            <a:lvl2pPr>
              <a:defRPr sz="2000">
                <a:solidFill>
                  <a:srgbClr val="595959"/>
                </a:solidFill>
                <a:latin typeface="Frutiger LT Pro 55 Roman" panose="020B0602020204020204" pitchFamily="34" charset="77"/>
              </a:defRPr>
            </a:lvl2pPr>
            <a:lvl3pPr>
              <a:defRPr sz="1800">
                <a:solidFill>
                  <a:srgbClr val="595959"/>
                </a:solidFill>
                <a:latin typeface="Frutiger LT Pro 55 Roman" panose="020B0602020204020204" pitchFamily="34" charset="77"/>
              </a:defRPr>
            </a:lvl3pPr>
            <a:lvl4pPr>
              <a:defRPr sz="1400">
                <a:solidFill>
                  <a:srgbClr val="595959"/>
                </a:solidFill>
                <a:latin typeface="Frutiger LT Pro 55 Roman" panose="020B0602020204020204" pitchFamily="34" charset="77"/>
              </a:defRPr>
            </a:lvl4pPr>
            <a:lvl5pPr>
              <a:defRPr sz="1400">
                <a:solidFill>
                  <a:srgbClr val="595959"/>
                </a:solidFill>
                <a:latin typeface="Frutiger LT Pro 55 Roman" panose="020B0602020204020204" pitchFamily="34" charset="77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FDB344D-832A-4E14-93A2-EF0879A2EDA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41141" y="2663457"/>
            <a:ext cx="5417458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LT Pro 55 Roman" panose="020B0602020204020204" pitchFamily="34" charset="77"/>
              </a:defRPr>
            </a:lvl1pPr>
            <a:lvl2pPr>
              <a:defRPr sz="2000">
                <a:solidFill>
                  <a:srgbClr val="595959"/>
                </a:solidFill>
                <a:latin typeface="Frutiger LT Pro 55 Roman" panose="020B0602020204020204" pitchFamily="34" charset="77"/>
              </a:defRPr>
            </a:lvl2pPr>
            <a:lvl3pPr>
              <a:defRPr sz="1800">
                <a:solidFill>
                  <a:srgbClr val="595959"/>
                </a:solidFill>
                <a:latin typeface="Frutiger LT Pro 55 Roman" panose="020B0602020204020204" pitchFamily="34" charset="77"/>
              </a:defRPr>
            </a:lvl3pPr>
            <a:lvl4pPr>
              <a:defRPr sz="1400">
                <a:solidFill>
                  <a:srgbClr val="595959"/>
                </a:solidFill>
                <a:latin typeface="Frutiger LT Pro 55 Roman" panose="020B0602020204020204" pitchFamily="34" charset="77"/>
              </a:defRPr>
            </a:lvl4pPr>
            <a:lvl5pPr>
              <a:defRPr sz="1400">
                <a:solidFill>
                  <a:srgbClr val="595959"/>
                </a:solidFill>
                <a:latin typeface="Frutiger LT Pro 55 Roman" panose="020B0602020204020204" pitchFamily="34" charset="77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0A8FC8DD-D1CD-B223-1096-CE2AAC973F8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7053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1FB881-30C1-45DC-F30C-3F1DFC4F17F8}"/>
              </a:ext>
            </a:extLst>
          </p:cNvPr>
          <p:cNvSpPr/>
          <p:nvPr userDrawn="1"/>
        </p:nvSpPr>
        <p:spPr>
          <a:xfrm>
            <a:off x="-1" y="0"/>
            <a:ext cx="12192000" cy="6228080"/>
          </a:xfrm>
          <a:prstGeom prst="rect">
            <a:avLst/>
          </a:prstGeom>
          <a:solidFill>
            <a:srgbClr val="090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3CBCC0C3-A39C-312F-C0F0-B965E11FFDA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BBD03CE7-7A4A-98C2-6D96-49236346EF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0" kern="1200" dirty="0">
                <a:solidFill>
                  <a:schemeClr val="bg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518382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red dots&#10;&#10;Description automatically generated with medium confidence">
            <a:extLst>
              <a:ext uri="{FF2B5EF4-FFF2-40B4-BE49-F238E27FC236}">
                <a16:creationId xmlns:a16="http://schemas.microsoft.com/office/drawing/2014/main" id="{98AA5BB2-4F0C-A109-1CA9-25178FDB4F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" r="19510" b="25289"/>
          <a:stretch/>
        </p:blipFill>
        <p:spPr>
          <a:xfrm flipH="1">
            <a:off x="0" y="0"/>
            <a:ext cx="12192000" cy="6228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3B995D-9F79-BDEC-E1FF-1D1572D67563}"/>
              </a:ext>
            </a:extLst>
          </p:cNvPr>
          <p:cNvSpPr/>
          <p:nvPr userDrawn="1"/>
        </p:nvSpPr>
        <p:spPr>
          <a:xfrm>
            <a:off x="-1" y="0"/>
            <a:ext cx="12192000" cy="6228080"/>
          </a:xfrm>
          <a:prstGeom prst="rect">
            <a:avLst/>
          </a:prstGeom>
          <a:gradFill>
            <a:gsLst>
              <a:gs pos="0">
                <a:srgbClr val="090B26"/>
              </a:gs>
              <a:gs pos="100000">
                <a:srgbClr val="090B26">
                  <a:alpha val="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3CBCC0C3-A39C-312F-C0F0-B965E11FFDA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BBD03CE7-7A4A-98C2-6D96-49236346EF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0" kern="1200" dirty="0">
                <a:solidFill>
                  <a:schemeClr val="bg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810549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B1AA8-8419-31B3-8668-9A0B5A9BE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83C8B-EC65-5A44-A90A-F62311F3A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AC599-5A3F-91C6-4B9C-6D7950C0A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D6F964-A59D-3C3D-F171-ABF2C375B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F6E724-4B66-CBE3-DBB2-21EF04C74F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E314DF-434B-5068-B590-1B759320A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CDD88-64B5-4D4A-B72F-71753B8493E7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6F3472-6FE2-97CB-F7E3-E02E3A148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7ADC1B-CA0F-6399-CF87-D82FE1170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06A1-FC97-41BC-9FCF-8FF34892C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117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and blue background&#10;&#10;Description automatically generated">
            <a:extLst>
              <a:ext uri="{FF2B5EF4-FFF2-40B4-BE49-F238E27FC236}">
                <a16:creationId xmlns:a16="http://schemas.microsoft.com/office/drawing/2014/main" id="{DDEFA7F8-8EE4-C31C-C59C-4A3B948474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1474" b="11728"/>
          <a:stretch/>
        </p:blipFill>
        <p:spPr>
          <a:xfrm flipH="1">
            <a:off x="7395666" y="3935392"/>
            <a:ext cx="4796334" cy="292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815C7D-CC90-4232-9BFD-B2B1B29D3D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163411"/>
            <a:ext cx="10515600" cy="1325563"/>
          </a:xfrm>
        </p:spPr>
        <p:txBody>
          <a:bodyPr>
            <a:normAutofit/>
          </a:bodyPr>
          <a:lstStyle>
            <a:lvl1pPr>
              <a:defRPr lang="en-US" sz="2800" b="1" kern="1200" dirty="0">
                <a:solidFill>
                  <a:srgbClr val="595959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Headline goes here</a:t>
            </a:r>
            <a:br>
              <a:rPr lang="en-US"/>
            </a:br>
            <a:r>
              <a:rPr lang="en-US"/>
              <a:t>Headline goes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252767-4743-47D6-B4D1-07FC2385D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400" y="2815546"/>
            <a:ext cx="10515600" cy="27432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595959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1611A3D-47D0-3647-0CCE-0CB7D32E60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0" kern="1200" dirty="0">
                <a:solidFill>
                  <a:schemeClr val="accent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9314451A-6C5B-D5A1-9DD9-55A1359B67FC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829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and blue background&#10;&#10;Description automatically generated">
            <a:extLst>
              <a:ext uri="{FF2B5EF4-FFF2-40B4-BE49-F238E27FC236}">
                <a16:creationId xmlns:a16="http://schemas.microsoft.com/office/drawing/2014/main" id="{AB26535D-86A7-9FE1-FBDA-B165CE215D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1474" b="11728"/>
          <a:stretch/>
        </p:blipFill>
        <p:spPr>
          <a:xfrm flipH="1" flipV="1">
            <a:off x="7395666" y="0"/>
            <a:ext cx="4796334" cy="2922608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1611A3D-47D0-3647-0CCE-0CB7D32E60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0" kern="1200" dirty="0">
                <a:solidFill>
                  <a:schemeClr val="accent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9314451A-6C5B-D5A1-9DD9-55A1359B67FC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780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ue background&#10;&#10;Description automatically generated">
            <a:extLst>
              <a:ext uri="{FF2B5EF4-FFF2-40B4-BE49-F238E27FC236}">
                <a16:creationId xmlns:a16="http://schemas.microsoft.com/office/drawing/2014/main" id="{59C12F6F-ADCB-C388-8F42-75D857368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1474" b="11728"/>
          <a:stretch/>
        </p:blipFill>
        <p:spPr>
          <a:xfrm flipH="1" flipV="1">
            <a:off x="7395666" y="0"/>
            <a:ext cx="4796334" cy="292260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CDA55D2-453F-4E7D-AF30-1542DF26EE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0" kern="1200" dirty="0">
                <a:solidFill>
                  <a:schemeClr val="accent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1469E54-C50A-4DB5-B104-9B9988317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LT Pro 55 Roman" panose="020B0602020204020204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8A5CEA-5F4E-4109-ACB7-808AE0D5B1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06569" y="2055542"/>
            <a:ext cx="5181599" cy="3813445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LT Pro 55 Roman" panose="020B0602020204020204" pitchFamily="34" charset="77"/>
              </a:defRPr>
            </a:lvl1pPr>
            <a:lvl2pPr>
              <a:defRPr sz="2000">
                <a:solidFill>
                  <a:srgbClr val="595959"/>
                </a:solidFill>
                <a:latin typeface="Frutiger LT Pro 55 Roman" panose="020B0602020204020204" pitchFamily="34" charset="77"/>
              </a:defRPr>
            </a:lvl2pPr>
            <a:lvl3pPr>
              <a:defRPr sz="1800">
                <a:solidFill>
                  <a:srgbClr val="595959"/>
                </a:solidFill>
                <a:latin typeface="Frutiger LT Pro 55 Roman" panose="020B0602020204020204" pitchFamily="34" charset="77"/>
              </a:defRPr>
            </a:lvl3pPr>
            <a:lvl4pPr>
              <a:defRPr sz="1400">
                <a:solidFill>
                  <a:srgbClr val="595959"/>
                </a:solidFill>
                <a:latin typeface="Frutiger LT Pro 55 Roman" panose="020B0602020204020204" pitchFamily="34" charset="77"/>
              </a:defRPr>
            </a:lvl4pPr>
            <a:lvl5pPr>
              <a:defRPr sz="1400">
                <a:solidFill>
                  <a:srgbClr val="595959"/>
                </a:solidFill>
                <a:latin typeface="Frutiger LT Pro 55 Roman" panose="020B0602020204020204" pitchFamily="34" charset="77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32BAEA48-FEC5-7F2A-1732-CFFB91C99D6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9834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B7F8B00-12EF-4751-A034-D733BB7D51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0" kern="1200" dirty="0">
                <a:solidFill>
                  <a:schemeClr val="accent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5B0E1B6-489C-4643-9FE5-9D4A936A7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/>
          <a:lstStyle>
            <a:lvl1pPr marL="0" indent="0">
              <a:buNone/>
              <a:defRPr sz="3200">
                <a:solidFill>
                  <a:srgbClr val="595959"/>
                </a:solidFill>
                <a:latin typeface="Frutiger LT Pro 55 Roman" panose="020B0602020204020204" pitchFamily="34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70DA0CC-8337-43E8-B632-01AC9639E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LT Pro 55 Roman" panose="020B0602020204020204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3D440A3F-6F49-A806-CA5F-776CACB1FDFB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5784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ue background&#10;&#10;Description automatically generated">
            <a:extLst>
              <a:ext uri="{FF2B5EF4-FFF2-40B4-BE49-F238E27FC236}">
                <a16:creationId xmlns:a16="http://schemas.microsoft.com/office/drawing/2014/main" id="{9367B87A-85BC-AB8D-351E-037017998C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1474" b="11728"/>
          <a:stretch/>
        </p:blipFill>
        <p:spPr>
          <a:xfrm flipH="1">
            <a:off x="7395666" y="3935392"/>
            <a:ext cx="4796334" cy="2922608"/>
          </a:xfrm>
          <a:prstGeom prst="rect">
            <a:avLst/>
          </a:prstGeom>
        </p:spPr>
      </p:pic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7878D79-3823-9575-1C88-56C4110E1E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0" kern="1200" dirty="0">
                <a:solidFill>
                  <a:schemeClr val="accent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BA5E112F-F5E3-1239-9356-9397EE4D0862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3453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ue background&#10;&#10;Description automatically generated">
            <a:extLst>
              <a:ext uri="{FF2B5EF4-FFF2-40B4-BE49-F238E27FC236}">
                <a16:creationId xmlns:a16="http://schemas.microsoft.com/office/drawing/2014/main" id="{2C83BB69-F8D9-A1E4-DE0D-52B88BD40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1474" b="11728"/>
          <a:stretch/>
        </p:blipFill>
        <p:spPr>
          <a:xfrm flipH="1" flipV="1">
            <a:off x="7395666" y="0"/>
            <a:ext cx="4796334" cy="292260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FA6F1A-9F49-B3EE-E080-06442CE72314}"/>
              </a:ext>
            </a:extLst>
          </p:cNvPr>
          <p:cNvSpPr/>
          <p:nvPr userDrawn="1"/>
        </p:nvSpPr>
        <p:spPr>
          <a:xfrm flipV="1">
            <a:off x="9005939" y="1567022"/>
            <a:ext cx="2466609" cy="3840464"/>
          </a:xfrm>
          <a:prstGeom prst="roundRect">
            <a:avLst>
              <a:gd name="adj" fmla="val 3997"/>
            </a:avLst>
          </a:prstGeom>
          <a:gradFill flip="none" rotWithShape="1">
            <a:gsLst>
              <a:gs pos="0">
                <a:schemeClr val="accent1"/>
              </a:gs>
              <a:gs pos="100000">
                <a:srgbClr val="090B26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Frutiger LT Pro 55 Roman" panose="020B0602020204020204" pitchFamily="34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CC73623-EF85-D3CF-F218-625EF84A5D2C}"/>
              </a:ext>
            </a:extLst>
          </p:cNvPr>
          <p:cNvSpPr/>
          <p:nvPr userDrawn="1"/>
        </p:nvSpPr>
        <p:spPr>
          <a:xfrm flipV="1">
            <a:off x="6181717" y="1567022"/>
            <a:ext cx="2466609" cy="3840464"/>
          </a:xfrm>
          <a:prstGeom prst="roundRect">
            <a:avLst>
              <a:gd name="adj" fmla="val 3997"/>
            </a:avLst>
          </a:prstGeom>
          <a:gradFill flip="none" rotWithShape="1">
            <a:gsLst>
              <a:gs pos="0">
                <a:schemeClr val="accent1"/>
              </a:gs>
              <a:gs pos="100000">
                <a:srgbClr val="090B26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Frutiger LT Pro 55 Roman" panose="020B0602020204020204" pitchFamily="34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DC01B9A-64FC-4692-ACD3-3CFC044F3715}"/>
              </a:ext>
            </a:extLst>
          </p:cNvPr>
          <p:cNvSpPr/>
          <p:nvPr userDrawn="1"/>
        </p:nvSpPr>
        <p:spPr>
          <a:xfrm flipV="1">
            <a:off x="3357495" y="1567022"/>
            <a:ext cx="2466609" cy="3840464"/>
          </a:xfrm>
          <a:prstGeom prst="roundRect">
            <a:avLst>
              <a:gd name="adj" fmla="val 3997"/>
            </a:avLst>
          </a:prstGeom>
          <a:gradFill flip="none" rotWithShape="1">
            <a:gsLst>
              <a:gs pos="0">
                <a:schemeClr val="accent1"/>
              </a:gs>
              <a:gs pos="100000">
                <a:srgbClr val="090B26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Frutiger LT Pro 55 Roman" panose="020B0602020204020204" pitchFamily="34" charset="7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47ABFF-7AC4-BAD1-41A4-E1FE5B8092EF}"/>
              </a:ext>
            </a:extLst>
          </p:cNvPr>
          <p:cNvSpPr/>
          <p:nvPr userDrawn="1"/>
        </p:nvSpPr>
        <p:spPr>
          <a:xfrm flipV="1">
            <a:off x="533272" y="1567022"/>
            <a:ext cx="2466609" cy="3840464"/>
          </a:xfrm>
          <a:prstGeom prst="roundRect">
            <a:avLst>
              <a:gd name="adj" fmla="val 3997"/>
            </a:avLst>
          </a:prstGeom>
          <a:gradFill flip="none" rotWithShape="1">
            <a:gsLst>
              <a:gs pos="0">
                <a:schemeClr val="accent1"/>
              </a:gs>
              <a:gs pos="100000">
                <a:srgbClr val="090B26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Frutiger LT Pro 55 Roman" panose="020B0602020204020204" pitchFamily="34" charset="77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2ACBE6E-5DAE-5B6C-1E92-11C9C662339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182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500">
                <a:latin typeface="Frutiger LT Pro 55 Roman" panose="020B0602020204020204" pitchFamily="34" charset="77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15DCB66B-4DA5-68F3-EAAE-A7B0A4F3B1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8023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500">
                <a:latin typeface="Frutiger LT Pro 55 Roman" panose="020B0602020204020204" pitchFamily="34" charset="77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416EDE06-9533-67FB-BF24-DF6C76E3E6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9864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500">
                <a:latin typeface="Frutiger LT Pro 55 Roman" panose="020B0602020204020204" pitchFamily="34" charset="77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690D0B6E-A10C-4C7A-3858-68AF26206F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17060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500">
                <a:latin typeface="Frutiger LT Pro 55 Roman" panose="020B0602020204020204" pitchFamily="34" charset="77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A05C422-6C2D-D524-06F6-FEBC6355E1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23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3B1E9743-4863-A723-9C60-5FC5D3DBEA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5264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D805F55-EF87-C927-683C-402E3B4349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7105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318E5AB-5357-32EC-1C6F-7497D78CAE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89465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A48394A-EAF3-AA74-A443-B84109539DEE}"/>
              </a:ext>
            </a:extLst>
          </p:cNvPr>
          <p:cNvSpPr/>
          <p:nvPr userDrawn="1"/>
        </p:nvSpPr>
        <p:spPr>
          <a:xfrm>
            <a:off x="1232786" y="2984386"/>
            <a:ext cx="1067580" cy="37784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Frutiger LT Pro 55 Roman" panose="020B0602020204020204" pitchFamily="34" charset="77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215128-DC01-82B5-FF95-CD17B9ACB12C}"/>
              </a:ext>
            </a:extLst>
          </p:cNvPr>
          <p:cNvSpPr/>
          <p:nvPr userDrawn="1"/>
        </p:nvSpPr>
        <p:spPr>
          <a:xfrm>
            <a:off x="4051196" y="2984386"/>
            <a:ext cx="1067580" cy="37784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Frutiger LT Pro 55 Roman" panose="020B0602020204020204" pitchFamily="34" charset="77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E91DFC-E616-7C47-DF0B-7E06270BF99C}"/>
              </a:ext>
            </a:extLst>
          </p:cNvPr>
          <p:cNvSpPr/>
          <p:nvPr userDrawn="1"/>
        </p:nvSpPr>
        <p:spPr>
          <a:xfrm>
            <a:off x="6869606" y="2984386"/>
            <a:ext cx="1067580" cy="37784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Frutiger LT Pro 55 Roman" panose="020B0602020204020204" pitchFamily="34" charset="77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A168DF-9E56-0C0D-7485-F28F78F2D2C0}"/>
              </a:ext>
            </a:extLst>
          </p:cNvPr>
          <p:cNvSpPr/>
          <p:nvPr userDrawn="1"/>
        </p:nvSpPr>
        <p:spPr>
          <a:xfrm>
            <a:off x="9688017" y="2984386"/>
            <a:ext cx="1067580" cy="37784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Frutiger LT Pro 55 Roman" panose="020B0602020204020204" pitchFamily="34" charset="77"/>
              <a:ea typeface="+mn-ea"/>
              <a:cs typeface="+mn-cs"/>
            </a:endParaRP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FB3665BC-C3D4-CE79-80F3-7F34FA3ECD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234" y="3298206"/>
            <a:ext cx="2264685" cy="4255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9" name="Text Placeholder 15">
            <a:extLst>
              <a:ext uri="{FF2B5EF4-FFF2-40B4-BE49-F238E27FC236}">
                <a16:creationId xmlns:a16="http://schemas.microsoft.com/office/drawing/2014/main" id="{E06ACF8C-308D-25A7-590F-09AAE35138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2644" y="3298206"/>
            <a:ext cx="2264685" cy="33193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403A7C49-0A7D-6B23-80B7-E91B87827A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1054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9F247137-B811-1C0C-3ECF-8920F2723A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89465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EE57E6F6-95E1-BB44-5A8A-95D03F02D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0" kern="1200" dirty="0">
                <a:solidFill>
                  <a:schemeClr val="accent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3BA9357F-11E9-B623-DB32-AA16F0336D1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331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6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ue background&#10;&#10;Description automatically generated">
            <a:extLst>
              <a:ext uri="{FF2B5EF4-FFF2-40B4-BE49-F238E27FC236}">
                <a16:creationId xmlns:a16="http://schemas.microsoft.com/office/drawing/2014/main" id="{2C83BB69-F8D9-A1E4-DE0D-52B88BD40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1474" b="11728"/>
          <a:stretch/>
        </p:blipFill>
        <p:spPr>
          <a:xfrm flipH="1" flipV="1">
            <a:off x="7395666" y="0"/>
            <a:ext cx="4796334" cy="292260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FA6F1A-9F49-B3EE-E080-06442CE72314}"/>
              </a:ext>
            </a:extLst>
          </p:cNvPr>
          <p:cNvSpPr/>
          <p:nvPr userDrawn="1"/>
        </p:nvSpPr>
        <p:spPr>
          <a:xfrm flipV="1">
            <a:off x="9005939" y="1567022"/>
            <a:ext cx="2466609" cy="3840464"/>
          </a:xfrm>
          <a:prstGeom prst="roundRect">
            <a:avLst>
              <a:gd name="adj" fmla="val 3997"/>
            </a:avLst>
          </a:prstGeom>
          <a:gradFill flip="none" rotWithShape="1">
            <a:gsLst>
              <a:gs pos="0">
                <a:schemeClr val="accent1"/>
              </a:gs>
              <a:gs pos="100000">
                <a:srgbClr val="090B26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Frutiger LT Pro 55 Roman" panose="020B0602020204020204" pitchFamily="34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CC73623-EF85-D3CF-F218-625EF84A5D2C}"/>
              </a:ext>
            </a:extLst>
          </p:cNvPr>
          <p:cNvSpPr/>
          <p:nvPr userDrawn="1"/>
        </p:nvSpPr>
        <p:spPr>
          <a:xfrm flipV="1">
            <a:off x="6181717" y="1567022"/>
            <a:ext cx="2466609" cy="3840464"/>
          </a:xfrm>
          <a:prstGeom prst="roundRect">
            <a:avLst>
              <a:gd name="adj" fmla="val 3997"/>
            </a:avLst>
          </a:prstGeom>
          <a:gradFill flip="none" rotWithShape="1">
            <a:gsLst>
              <a:gs pos="0">
                <a:schemeClr val="accent1"/>
              </a:gs>
              <a:gs pos="100000">
                <a:srgbClr val="090B26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Frutiger LT Pro 55 Roman" panose="020B0602020204020204" pitchFamily="34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DC01B9A-64FC-4692-ACD3-3CFC044F3715}"/>
              </a:ext>
            </a:extLst>
          </p:cNvPr>
          <p:cNvSpPr/>
          <p:nvPr userDrawn="1"/>
        </p:nvSpPr>
        <p:spPr>
          <a:xfrm flipV="1">
            <a:off x="3357495" y="1567022"/>
            <a:ext cx="2466609" cy="3840464"/>
          </a:xfrm>
          <a:prstGeom prst="roundRect">
            <a:avLst>
              <a:gd name="adj" fmla="val 3997"/>
            </a:avLst>
          </a:prstGeom>
          <a:gradFill flip="none" rotWithShape="1">
            <a:gsLst>
              <a:gs pos="0">
                <a:schemeClr val="accent1"/>
              </a:gs>
              <a:gs pos="100000">
                <a:srgbClr val="090B26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Frutiger LT Pro 55 Roman" panose="020B0602020204020204" pitchFamily="34" charset="77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E344719-B1E9-1EFF-58CB-E550FA6F06D8}"/>
              </a:ext>
            </a:extLst>
          </p:cNvPr>
          <p:cNvSpPr/>
          <p:nvPr userDrawn="1"/>
        </p:nvSpPr>
        <p:spPr>
          <a:xfrm>
            <a:off x="3640488" y="3186730"/>
            <a:ext cx="1877472" cy="55322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2117124-5192-2A0C-60AB-3373E1DE16C2}"/>
              </a:ext>
            </a:extLst>
          </p:cNvPr>
          <p:cNvSpPr/>
          <p:nvPr userDrawn="1"/>
        </p:nvSpPr>
        <p:spPr>
          <a:xfrm>
            <a:off x="6464710" y="3186730"/>
            <a:ext cx="1877472" cy="55322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EF66001-A7AA-BF52-73B4-92E87471FCBD}"/>
              </a:ext>
            </a:extLst>
          </p:cNvPr>
          <p:cNvSpPr/>
          <p:nvPr userDrawn="1"/>
        </p:nvSpPr>
        <p:spPr>
          <a:xfrm>
            <a:off x="9277358" y="3186730"/>
            <a:ext cx="1877472" cy="55322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47ABFF-7AC4-BAD1-41A4-E1FE5B8092EF}"/>
              </a:ext>
            </a:extLst>
          </p:cNvPr>
          <p:cNvSpPr/>
          <p:nvPr userDrawn="1"/>
        </p:nvSpPr>
        <p:spPr>
          <a:xfrm flipV="1">
            <a:off x="533272" y="1567022"/>
            <a:ext cx="2466609" cy="3840464"/>
          </a:xfrm>
          <a:prstGeom prst="roundRect">
            <a:avLst>
              <a:gd name="adj" fmla="val 3997"/>
            </a:avLst>
          </a:prstGeom>
          <a:gradFill flip="none" rotWithShape="1">
            <a:gsLst>
              <a:gs pos="0">
                <a:schemeClr val="accent1"/>
              </a:gs>
              <a:gs pos="100000">
                <a:srgbClr val="090B26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Frutiger LT Pro 55 Roman" panose="020B0602020204020204" pitchFamily="34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AF35B0-D310-60D0-85C3-0DB564725F7E}"/>
              </a:ext>
            </a:extLst>
          </p:cNvPr>
          <p:cNvSpPr/>
          <p:nvPr userDrawn="1"/>
        </p:nvSpPr>
        <p:spPr>
          <a:xfrm>
            <a:off x="827840" y="3186730"/>
            <a:ext cx="1877472" cy="55322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2ACBE6E-5DAE-5B6C-1E92-11C9C662339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182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500">
                <a:latin typeface="Frutiger LT Pro 55 Roman" panose="020B0602020204020204" pitchFamily="34" charset="77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15DCB66B-4DA5-68F3-EAAE-A7B0A4F3B1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8023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500">
                <a:latin typeface="Frutiger LT Pro 55 Roman" panose="020B0602020204020204" pitchFamily="34" charset="77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416EDE06-9533-67FB-BF24-DF6C76E3E6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9864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500">
                <a:latin typeface="Frutiger LT Pro 55 Roman" panose="020B0602020204020204" pitchFamily="34" charset="77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690D0B6E-A10C-4C7A-3858-68AF26206F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17060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500">
                <a:latin typeface="Frutiger LT Pro 55 Roman" panose="020B0602020204020204" pitchFamily="34" charset="77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A05C422-6C2D-D524-06F6-FEBC6355E1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23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3B1E9743-4863-A723-9C60-5FC5D3DBEA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5264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D805F55-EF87-C927-683C-402E3B4349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7105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318E5AB-5357-32EC-1C6F-7497D78CAE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89465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FB3665BC-C3D4-CE79-80F3-7F34FA3ECD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234" y="3298206"/>
            <a:ext cx="2264685" cy="4255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90B26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9" name="Text Placeholder 15">
            <a:extLst>
              <a:ext uri="{FF2B5EF4-FFF2-40B4-BE49-F238E27FC236}">
                <a16:creationId xmlns:a16="http://schemas.microsoft.com/office/drawing/2014/main" id="{E06ACF8C-308D-25A7-590F-09AAE35138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2644" y="3298206"/>
            <a:ext cx="2264685" cy="33193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90B26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403A7C49-0A7D-6B23-80B7-E91B87827A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1054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90B26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9F247137-B811-1C0C-3ECF-8920F2723A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89465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90B26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EE57E6F6-95E1-BB44-5A8A-95D03F02D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0" kern="1200" dirty="0">
                <a:solidFill>
                  <a:schemeClr val="accent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3BA9357F-11E9-B623-DB32-AA16F0336D1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654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6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red dots&#10;&#10;Description automatically generated with medium confidence">
            <a:extLst>
              <a:ext uri="{FF2B5EF4-FFF2-40B4-BE49-F238E27FC236}">
                <a16:creationId xmlns:a16="http://schemas.microsoft.com/office/drawing/2014/main" id="{DB79C923-1AEC-35F2-FA85-67C31456AA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EEB829-6CD0-4395-A39D-7E253A77EA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82435" y="1754797"/>
            <a:ext cx="3601189" cy="132617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b="0" kern="1200" dirty="0">
                <a:solidFill>
                  <a:schemeClr val="bg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4C7068-0752-FBFE-5D91-4C5EF463A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2435" y="3222217"/>
            <a:ext cx="4293054" cy="66481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Frutiger LT Pro 55 Roman" panose="020B0602020204020204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FCCC44B-5EAD-1FDB-05A1-ECC93E0179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3108" y="1689015"/>
            <a:ext cx="1995854" cy="3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90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191A-9792-6BD9-9C3B-6A372BED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BC51A4-534A-9418-FB09-540DEC76D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CDD88-64B5-4D4A-B72F-71753B8493E7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D3C0C-D082-D50B-6623-E7BCF3EEF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BBA3D-0B76-63F8-F9BE-5378BFED1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06A1-FC97-41BC-9FCF-8FF34892C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54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402795-58F4-5827-8707-BCE279BB8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CDD88-64B5-4D4A-B72F-71753B8493E7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23F3E-F86E-31B1-7EA2-CE1D044F1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C1783-0BF9-7506-BD6A-2BD1E3F9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06A1-FC97-41BC-9FCF-8FF34892C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244FF-1109-875E-F165-1C937CFE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2B333-6853-63C7-0A23-DFBB61976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B22DF-E50B-1BA6-7931-58BF9B7F9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6321C-A777-F44E-CBAB-D291C852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CDD88-64B5-4D4A-B72F-71753B8493E7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D3DB7-C51E-2997-B666-A3C3BC952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681C0-B6CD-A960-598A-D92F61AA1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06A1-FC97-41BC-9FCF-8FF34892C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65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F561-D49F-E76B-1C08-6C5767303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938773-BF2A-D2C1-6DC1-27FCF398B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0D1229-AC39-0BBD-FC67-1BE3782A2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2A367-5D7B-826C-63EB-B59601C19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CDD88-64B5-4D4A-B72F-71753B8493E7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5B871-64CA-60F4-9DBF-CC00F74C4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EAE1B-9639-DF1C-BBD0-48CBF8B11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706A1-FC97-41BC-9FCF-8FF34892C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5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image" Target="../media/image8.sv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image" Target="../media/image7.png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6929A-6E21-0E8F-A9FA-164270867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4C740-5AF4-E7EF-3998-DEB6A1DAB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FFCD4-F69F-AD0C-C96E-81C9B87DD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FCDD88-64B5-4D4A-B72F-71753B8493E7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930D-2089-B933-D7E9-F8B4E6120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53E00-C68F-5A5B-8799-5834D1E7B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C706A1-FC97-41BC-9FCF-8FF34892C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EAF7CF-B2BC-3966-88CF-4BC4F111FE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91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2" r:id="rId3"/>
    <p:sldLayoutId id="2147483683" r:id="rId4"/>
    <p:sldLayoutId id="2147483684" r:id="rId5"/>
    <p:sldLayoutId id="2147483685" r:id="rId6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6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9" r:id="rId12"/>
    <p:sldLayoutId id="2147483727" r:id="rId13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3685D-D505-42E6-B2A3-1B26BC79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65125"/>
            <a:ext cx="10885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300D-8B9D-444F-97B8-8F7D7E3A3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825625"/>
            <a:ext cx="10885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DB723-1905-4E83-9D47-D0B5CFAA7945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©LTIMindtree | Privileged and Confidential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04E6E1E-7055-8D1B-4C37-9DCF88F218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Box 1073742684">
            <a:extLst>
              <a:ext uri="{FF2B5EF4-FFF2-40B4-BE49-F238E27FC236}">
                <a16:creationId xmlns:a16="http://schemas.microsoft.com/office/drawing/2014/main" id="{CB09C83E-2E41-0B4B-7535-36A14EDE4624}"/>
              </a:ext>
            </a:extLst>
          </p:cNvPr>
          <p:cNvSpPr txBox="1"/>
          <p:nvPr userDrawn="1"/>
        </p:nvSpPr>
        <p:spPr>
          <a:xfrm>
            <a:off x="4620260" y="3278188"/>
            <a:ext cx="2951480" cy="3016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85038B4-CBF0-6A96-F4F3-0086E0A5BEF3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17075" y="6452527"/>
            <a:ext cx="1197425" cy="22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5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utiger LT Pro 55 Roman" panose="020B0602020204020204" pitchFamily="34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utiger LT Pro 55 Roman" panose="020B0602020204020204" pitchFamily="34" charset="77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utiger LT Pro 55 Roman" panose="020B0602020204020204" pitchFamily="34" charset="77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utiger LT Pro 55 Roman" panose="020B0602020204020204" pitchFamily="34" charset="77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55 Roman" panose="020B0602020204020204" pitchFamily="34" charset="77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55 Roman" panose="020B0602020204020204" pitchFamily="34" charset="77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A57D34-B4A3-0B0C-C181-E5B4EB8DA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2806" y="1905349"/>
            <a:ext cx="8937171" cy="2751522"/>
          </a:xfrm>
        </p:spPr>
        <p:txBody>
          <a:bodyPr/>
          <a:lstStyle/>
          <a:p>
            <a:r>
              <a:rPr lang="en-IN" sz="4800" b="1" kern="1200" dirty="0">
                <a:latin typeface="+mn-lt"/>
                <a:ea typeface="+mn-ea"/>
                <a:cs typeface="+mn-cs"/>
              </a:rPr>
              <a:t>Automated </a:t>
            </a:r>
            <a:r>
              <a:rPr lang="en-IN" sz="4800" b="1" kern="1200" dirty="0">
                <a:latin typeface="72 Brand"/>
                <a:ea typeface="+mn-ea"/>
                <a:cs typeface="+mn-cs"/>
              </a:rPr>
              <a:t>Resume Parsing and Application Processing of Unsolicited Applications in SuccessFactors Recruiting</a:t>
            </a:r>
            <a:endParaRPr lang="en-US" sz="4800" b="1" dirty="0"/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82A5583F-05DC-F51E-F852-5308D7BF2D5B}"/>
              </a:ext>
            </a:extLst>
          </p:cNvPr>
          <p:cNvSpPr txBox="1">
            <a:spLocks noGrp="1"/>
          </p:cNvSpPr>
          <p:nvPr/>
        </p:nvSpPr>
        <p:spPr>
          <a:xfrm>
            <a:off x="1089891" y="375680"/>
            <a:ext cx="6255009" cy="754053"/>
          </a:xfrm>
          <a:prstGeom prst="rect">
            <a:avLst/>
          </a:prstGeom>
        </p:spPr>
        <p:txBody>
          <a:bodyPr vert="horz" wrap="square" lIns="0" tIns="762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lang="en-US" b="1" dirty="0">
                <a:solidFill>
                  <a:srgbClr val="FF2D6C"/>
                </a:solidFill>
                <a:latin typeface="Source Sans Pro" panose="020B0503030403020204" pitchFamily="34" charset="0"/>
              </a:rPr>
              <a:t>&lt;</a:t>
            </a:r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</a:rPr>
              <a:t>Business - AI</a:t>
            </a:r>
            <a:r>
              <a:rPr lang="en-US" b="1" dirty="0">
                <a:solidFill>
                  <a:srgbClr val="FF2D6C"/>
                </a:solidFill>
                <a:latin typeface="Source Sans Pro" panose="020B0503030403020204" pitchFamily="34" charset="0"/>
              </a:rPr>
              <a:t>/&gt;</a:t>
            </a:r>
            <a:r>
              <a:rPr lang="en-US" sz="4400" b="1" dirty="0">
                <a:solidFill>
                  <a:srgbClr val="FF2D6C"/>
                </a:solidFill>
                <a:latin typeface="Source Sans Pro" panose="020B0503030403020204" pitchFamily="34" charset="0"/>
              </a:rPr>
              <a:t> </a:t>
            </a:r>
            <a:endParaRPr sz="5400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189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417390-1DBE-99D9-E93D-A81B17F2C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Team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DF18EBC-6336-4044-67B9-4E1BFA88A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81756"/>
              </p:ext>
            </p:extLst>
          </p:nvPr>
        </p:nvGraphicFramePr>
        <p:xfrm>
          <a:off x="675888" y="1549400"/>
          <a:ext cx="8127998" cy="3895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16398">
                  <a:extLst>
                    <a:ext uri="{9D8B030D-6E8A-4147-A177-3AD203B41FA5}">
                      <a16:colId xmlns:a16="http://schemas.microsoft.com/office/drawing/2014/main" val="847957749"/>
                    </a:ext>
                  </a:extLst>
                </a:gridCol>
                <a:gridCol w="248194">
                  <a:extLst>
                    <a:ext uri="{9D8B030D-6E8A-4147-A177-3AD203B41FA5}">
                      <a16:colId xmlns:a16="http://schemas.microsoft.com/office/drawing/2014/main" val="345734700"/>
                    </a:ext>
                  </a:extLst>
                </a:gridCol>
                <a:gridCol w="535577">
                  <a:extLst>
                    <a:ext uri="{9D8B030D-6E8A-4147-A177-3AD203B41FA5}">
                      <a16:colId xmlns:a16="http://schemas.microsoft.com/office/drawing/2014/main" val="2465517996"/>
                    </a:ext>
                  </a:extLst>
                </a:gridCol>
                <a:gridCol w="4427829">
                  <a:extLst>
                    <a:ext uri="{9D8B030D-6E8A-4147-A177-3AD203B41FA5}">
                      <a16:colId xmlns:a16="http://schemas.microsoft.com/office/drawing/2014/main" val="573354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Product Owner</a:t>
                      </a:r>
                    </a:p>
                    <a:p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(Functional SME)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Gopalraj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5449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Architect</a:t>
                      </a:r>
                    </a:p>
                    <a:p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(BTP and AI SME)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Vijay Madhavan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650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4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Developers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95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BTP &amp; AI 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99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Shubham Khewaram Lanje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592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CAPM 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99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Shubham Khewaram Lanje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54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Functional SME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99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Utsav Sen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012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78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Scrum Master</a:t>
                      </a:r>
                    </a:p>
                    <a:p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(BTP and AI Governance)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Vasudevan Kalyanaraman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77909"/>
                  </a:ext>
                </a:extLst>
              </a:tr>
            </a:tbl>
          </a:graphicData>
        </a:graphic>
      </p:graphicFrame>
      <p:pic>
        <p:nvPicPr>
          <p:cNvPr id="6" name="Graphic 5" descr="Group with solid fill">
            <a:extLst>
              <a:ext uri="{FF2B5EF4-FFF2-40B4-BE49-F238E27FC236}">
                <a16:creationId xmlns:a16="http://schemas.microsoft.com/office/drawing/2014/main" id="{09BF3E2E-D7AE-9D21-CFB4-15F0E41A8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3886" y="2002427"/>
            <a:ext cx="2420983" cy="24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05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14664B-7C98-B06A-36B6-5F3DC4779347}"/>
              </a:ext>
            </a:extLst>
          </p:cNvPr>
          <p:cNvSpPr/>
          <p:nvPr/>
        </p:nvSpPr>
        <p:spPr>
          <a:xfrm>
            <a:off x="228600" y="642259"/>
            <a:ext cx="11702143" cy="5334796"/>
          </a:xfrm>
          <a:prstGeom prst="roundRect">
            <a:avLst>
              <a:gd name="adj" fmla="val 364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AE8E68-2746-B260-46EE-CC70A71F2A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12092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Solution Overview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70B658-DB44-2B57-ACF4-D3BE18C13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466930"/>
              </p:ext>
            </p:extLst>
          </p:nvPr>
        </p:nvGraphicFramePr>
        <p:xfrm>
          <a:off x="359228" y="642260"/>
          <a:ext cx="11473543" cy="5301539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013857">
                  <a:extLst>
                    <a:ext uri="{9D8B030D-6E8A-4147-A177-3AD203B41FA5}">
                      <a16:colId xmlns:a16="http://schemas.microsoft.com/office/drawing/2014/main" val="4081548372"/>
                    </a:ext>
                  </a:extLst>
                </a:gridCol>
                <a:gridCol w="4404705">
                  <a:extLst>
                    <a:ext uri="{9D8B030D-6E8A-4147-A177-3AD203B41FA5}">
                      <a16:colId xmlns:a16="http://schemas.microsoft.com/office/drawing/2014/main" val="237803479"/>
                    </a:ext>
                  </a:extLst>
                </a:gridCol>
                <a:gridCol w="2162246">
                  <a:extLst>
                    <a:ext uri="{9D8B030D-6E8A-4147-A177-3AD203B41FA5}">
                      <a16:colId xmlns:a16="http://schemas.microsoft.com/office/drawing/2014/main" val="267647418"/>
                    </a:ext>
                  </a:extLst>
                </a:gridCol>
                <a:gridCol w="2892735">
                  <a:extLst>
                    <a:ext uri="{9D8B030D-6E8A-4147-A177-3AD203B41FA5}">
                      <a16:colId xmlns:a16="http://schemas.microsoft.com/office/drawing/2014/main" val="222988500"/>
                    </a:ext>
                  </a:extLst>
                </a:gridCol>
              </a:tblGrid>
              <a:tr h="212160">
                <a:tc gridSpan="2">
                  <a:txBody>
                    <a:bodyPr/>
                    <a:lstStyle/>
                    <a:p>
                      <a:pPr algn="l" fontAlgn="base">
                        <a:lnSpc>
                          <a:spcPts val="1350"/>
                        </a:lnSpc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effectLst/>
                        </a:rPr>
                        <a:t>Automation of Unsolicited Application Processing within SuccessFactors Recruitment</a:t>
                      </a:r>
                    </a:p>
                  </a:txBody>
                  <a:tcPr marL="85696" marR="85696" marT="42848" marB="42848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85696" marR="85696" marT="42848" marB="42848" anchor="ctr"/>
                </a:tc>
                <a:tc gridSpan="2">
                  <a:txBody>
                    <a:bodyPr/>
                    <a:lstStyle/>
                    <a:p>
                      <a:pPr algn="l" fontAlgn="auto">
                        <a:lnSpc>
                          <a:spcPts val="1350"/>
                        </a:lnSpc>
                      </a:pPr>
                      <a:r>
                        <a:rPr lang="en-US" sz="1100" b="0" dirty="0">
                          <a:solidFill>
                            <a:srgbClr val="595959"/>
                          </a:solidFill>
                          <a:effectLst/>
                        </a:rPr>
                        <a:t>​</a:t>
                      </a:r>
                      <a:endParaRPr lang="en-US" sz="1100" b="0" i="0" dirty="0">
                        <a:solidFill>
                          <a:srgbClr val="595959"/>
                        </a:solidFill>
                        <a:effectLst/>
                        <a:latin typeface="Frutiger 45 Light"/>
                      </a:endParaRPr>
                    </a:p>
                  </a:txBody>
                  <a:tcPr marL="85696" marR="85696" marT="42848" marB="42848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219536"/>
                  </a:ext>
                </a:extLst>
              </a:tr>
              <a:tr h="203265"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</a:pPr>
                      <a:r>
                        <a:rPr lang="en-US" sz="1050" b="1" dirty="0">
                          <a:solidFill>
                            <a:schemeClr val="tx1"/>
                          </a:solidFill>
                          <a:effectLst/>
                        </a:rPr>
                        <a:t>Line of Business​</a:t>
                      </a:r>
                      <a:endParaRPr lang="en-US" sz="1050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696" marR="85696" marT="42848" marB="42848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50"/>
                        </a:lnSpc>
                      </a:pPr>
                      <a:r>
                        <a:rPr lang="en-US" sz="105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Across all Line of Business​</a:t>
                      </a:r>
                    </a:p>
                  </a:txBody>
                  <a:tcPr marL="85696" marR="85696" marT="42848" marB="428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</a:pPr>
                      <a:r>
                        <a:rPr lang="en-US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Industry​</a:t>
                      </a:r>
                    </a:p>
                  </a:txBody>
                  <a:tcPr marL="85696" marR="85696" marT="42848" marB="428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50"/>
                        </a:lnSpc>
                      </a:pPr>
                      <a:r>
                        <a:rPr lang="en-US" sz="105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Across all industries​</a:t>
                      </a:r>
                    </a:p>
                  </a:txBody>
                  <a:tcPr marL="85696" marR="85696" marT="42848" marB="42848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392451"/>
                  </a:ext>
                </a:extLst>
              </a:tr>
              <a:tr h="1532580"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Current Business Scenario &amp; its Challenges​</a:t>
                      </a:r>
                      <a:endParaRPr lang="en-US" sz="105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696" marR="85696" marT="42848" marB="42848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/>
                      </a:pPr>
                      <a:r>
                        <a:rPr lang="en-US" sz="1050" kern="1200" dirty="0">
                          <a:solidFill>
                            <a:schemeClr val="tx1"/>
                          </a:solidFill>
                          <a:latin typeface="72 Brand"/>
                          <a:ea typeface="+mn-ea"/>
                          <a:cs typeface="+mn-cs"/>
                        </a:rPr>
                        <a:t>It is estimated that around 15 to 20 percent of positions are filled as a result of unsolicited applications (also called cold, spontaneous, direct, etc.) in any Organization. Many a times Organizations face challenges in managing Unsolicited applications (even with Robust systems &amp; processes in place) and some of the key ones being;</a:t>
                      </a:r>
                    </a:p>
                    <a:p>
                      <a:pPr marL="171450" indent="-171450" fontAlgn="base">
                        <a:lnSpc>
                          <a:spcPct val="100000"/>
                        </a:lnSpc>
                        <a:buFont typeface="Wingdings" panose="05000000000000000000" pitchFamily="2" charset="2"/>
                        <a:buChar char="q"/>
                      </a:pPr>
                      <a:r>
                        <a:rPr lang="en-US" sz="1050" b="1" i="0" kern="1200" dirty="0">
                          <a:solidFill>
                            <a:schemeClr val="tx1"/>
                          </a:solidFill>
                          <a:effectLst/>
                          <a:latin typeface="72 Brand"/>
                          <a:ea typeface="+mn-ea"/>
                          <a:cs typeface="+mn-cs"/>
                        </a:rPr>
                        <a:t>Loss of talent:</a:t>
                      </a:r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effectLst/>
                          <a:latin typeface="72 Brand"/>
                          <a:ea typeface="+mn-ea"/>
                          <a:cs typeface="+mn-cs"/>
                        </a:rPr>
                        <a:t> If unsolicited applications aren't processed properly, organizations risk overlooking potentially valuable candidates who could be a strong addition to the team.</a:t>
                      </a:r>
                    </a:p>
                    <a:p>
                      <a:pPr marL="171450" indent="-171450" fontAlgn="base">
                        <a:lnSpc>
                          <a:spcPct val="100000"/>
                        </a:lnSpc>
                        <a:buFont typeface="Wingdings" panose="05000000000000000000" pitchFamily="2" charset="2"/>
                        <a:buChar char="q"/>
                      </a:pPr>
                      <a:r>
                        <a:rPr lang="en-US" sz="1050" b="1" i="0" kern="1200" dirty="0">
                          <a:solidFill>
                            <a:schemeClr val="tx1"/>
                          </a:solidFill>
                          <a:effectLst/>
                          <a:latin typeface="72 Brand"/>
                          <a:ea typeface="+mn-ea"/>
                          <a:cs typeface="+mn-cs"/>
                        </a:rPr>
                        <a:t>Negative company image:</a:t>
                      </a:r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effectLst/>
                          <a:latin typeface="72 Brand"/>
                          <a:ea typeface="+mn-ea"/>
                          <a:cs typeface="+mn-cs"/>
                        </a:rPr>
                        <a:t> Missed applications can leave a negative impression on a company and damage the company's Employer brand if it happens often. </a:t>
                      </a:r>
                    </a:p>
                    <a:p>
                      <a:pPr marL="171450" indent="-171450" fontAlgn="base">
                        <a:lnSpc>
                          <a:spcPct val="100000"/>
                        </a:lnSpc>
                        <a:buFont typeface="Wingdings" panose="05000000000000000000" pitchFamily="2" charset="2"/>
                        <a:buChar char="q"/>
                      </a:pPr>
                      <a:r>
                        <a:rPr lang="en-US" sz="1050" b="1" i="0" kern="1200" dirty="0">
                          <a:solidFill>
                            <a:schemeClr val="tx1"/>
                          </a:solidFill>
                          <a:effectLst/>
                          <a:latin typeface="72 Brand"/>
                          <a:ea typeface="+mn-ea"/>
                          <a:cs typeface="+mn-cs"/>
                        </a:rPr>
                        <a:t>GDPR violations:</a:t>
                      </a:r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effectLst/>
                          <a:latin typeface="72 Brand"/>
                          <a:ea typeface="+mn-ea"/>
                          <a:cs typeface="+mn-cs"/>
                        </a:rPr>
                        <a:t> Unprocessed data can lead to a violation of the General Data Protection Regulation (GDPR), which can result in serious fines.</a:t>
                      </a:r>
                    </a:p>
                    <a:p>
                      <a:pPr marL="171450" indent="-171450" fontAlgn="base">
                        <a:lnSpc>
                          <a:spcPct val="100000"/>
                        </a:lnSpc>
                        <a:buFont typeface="Wingdings" panose="05000000000000000000" pitchFamily="2" charset="2"/>
                        <a:buChar char="q"/>
                      </a:pPr>
                      <a:r>
                        <a:rPr lang="en-US" sz="1050" b="1" i="0" kern="1200" dirty="0">
                          <a:solidFill>
                            <a:schemeClr val="tx1"/>
                          </a:solidFill>
                          <a:effectLst/>
                          <a:latin typeface="72 Brand"/>
                          <a:ea typeface="+mn-ea"/>
                          <a:cs typeface="+mn-cs"/>
                        </a:rPr>
                        <a:t>Resource consumption:</a:t>
                      </a:r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effectLst/>
                          <a:latin typeface="72 Brand"/>
                          <a:ea typeface="+mn-ea"/>
                          <a:cs typeface="+mn-cs"/>
                        </a:rPr>
                        <a:t> Unstructured handling of unsolicited applications can lead to unnecessary messes that require a lot of time to straighten out. Handling unsolicited job applications correctly can save the Organisation time and resources that could be used for other, more important tasks.</a:t>
                      </a:r>
                    </a:p>
                    <a:p>
                      <a:pPr marL="171450" indent="-171450" fontAlgn="base">
                        <a:lnSpc>
                          <a:spcPct val="100000"/>
                        </a:lnSpc>
                        <a:buFont typeface="Wingdings" panose="05000000000000000000" pitchFamily="2" charset="2"/>
                        <a:buChar char="q"/>
                      </a:pPr>
                      <a:r>
                        <a:rPr lang="en-US" sz="1050" b="1" i="0" kern="1200" dirty="0">
                          <a:solidFill>
                            <a:schemeClr val="tx1"/>
                          </a:solidFill>
                          <a:effectLst/>
                          <a:latin typeface="72 Brand"/>
                          <a:ea typeface="+mn-ea"/>
                          <a:cs typeface="+mn-cs"/>
                        </a:rPr>
                        <a:t>Missing opportunities for analysis:</a:t>
                      </a:r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effectLst/>
                          <a:latin typeface="72 Brand"/>
                          <a:ea typeface="+mn-ea"/>
                          <a:cs typeface="+mn-cs"/>
                        </a:rPr>
                        <a:t> Without a systematic approach to handling unsolicited applications, Organizations risk missing out on valuable data that can help improve their recruitment strategy. </a:t>
                      </a: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</a:p>
                  </a:txBody>
                  <a:tcPr marL="85696" marR="85696" marT="42848" marB="42848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237307"/>
                  </a:ext>
                </a:extLst>
              </a:tr>
              <a:tr h="1399442"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Description of Solution​</a:t>
                      </a:r>
                      <a:endParaRPr lang="en-US" sz="105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696" marR="85696" marT="42848" marB="42848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tabLst/>
                      </a:pPr>
                      <a:r>
                        <a:rPr lang="en-US" sz="1050" b="0" i="0" u="none" strike="noStrike" kern="1200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</a:rPr>
                        <a:t>LTIMindtree has built an SAP AI Service based working model  that will use Document Management service to Parse Unsolicited Candidate Resume / Profile, consolidate key information from the profiles in a structured format and use the information to register candidates and post applications against suitable Job postings.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Arial" pitchFamily="34"/>
                        <a:buNone/>
                        <a:tabLst/>
                        <a:defRPr sz="1800" b="0" i="0" u="none" strike="noStrike" kern="0" cap="none" spc="0" baseline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lang="en-US" sz="1050" b="0" i="0" u="none" strike="noStrike" kern="1200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Arial" pitchFamily="34"/>
                        <a:buNone/>
                        <a:tabLst/>
                        <a:defRPr sz="1800" b="0" i="0" u="none" strike="noStrike" kern="0" cap="none" spc="0" baseline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sz="1050" b="0" i="0" u="none" strike="noStrike" kern="1200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</a:rPr>
                        <a:t>Following are the key capabilities of planned Automated SAP Gen-AI solution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 sz="1800" b="0" i="0" u="none" strike="noStrike" kern="0" cap="none" spc="0" baseline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sz="1050" b="0" i="0" u="none" strike="noStrike" kern="1200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</a:rPr>
                        <a:t>Automated Resume Parsing capabilities to pick Key Header information on the candidate (Example – Candidate Profile, Contact Number, Educational Qualification, Profile Summary, Address and E-mail) and Line-item information on previous work experience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 sz="1800" b="0" i="0" u="none" strike="noStrike" kern="0" cap="none" spc="0" baseline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sz="1050" b="0" i="0" u="none" strike="noStrike" kern="1200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</a:rPr>
                        <a:t>SAP Gen-AI capability &amp; API service 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 sz="1800" b="0" i="0" u="none" strike="noStrike" kern="0" cap="none" spc="0" baseline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sz="1050" b="0" i="0" u="none" strike="noStrike" kern="1200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</a:rPr>
                        <a:t>To refine candidate Data and complete registration of Candidate profiles, 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 sz="1800" b="0" i="0" u="none" strike="noStrike" kern="0" cap="none" spc="0" baseline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sz="1050" b="0" i="0" u="none" strike="noStrike" kern="1200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</a:rPr>
                        <a:t>To Identify job postings matching the candidate profile and experience and apply against the job postings</a:t>
                      </a:r>
                    </a:p>
                  </a:txBody>
                  <a:tcPr marL="85696" marR="85696" marT="42848" marB="42848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10197"/>
                  </a:ext>
                </a:extLst>
              </a:tr>
              <a:tr h="344473"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SAP Products or BTP components used​</a:t>
                      </a:r>
                      <a:endParaRPr lang="en-US" sz="105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696" marR="85696" marT="42848" marB="42848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ase">
                        <a:lnSpc>
                          <a:spcPts val="1350"/>
                        </a:lnSpc>
                      </a:pPr>
                      <a:r>
                        <a:rPr lang="en-US" sz="1050" b="0" kern="1200" dirty="0">
                          <a:solidFill>
                            <a:schemeClr val="tx1"/>
                          </a:solidFill>
                          <a:effectLst/>
                        </a:rPr>
                        <a:t>SAP BTP BPA, AI Core, DMS, CAPM</a:t>
                      </a:r>
                      <a:endParaRPr lang="en-US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5696" marR="85696" marT="42848" marB="42848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327750"/>
                  </a:ext>
                </a:extLst>
              </a:tr>
              <a:tr h="600612"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Business Need / Value Proposition for Customers​</a:t>
                      </a:r>
                      <a:endParaRPr lang="en-US" sz="105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696" marR="85696" marT="42848" marB="42848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 sz="1800" b="0" i="0" u="none" strike="noStrike" kern="0" cap="none" spc="0" baseline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Automated Resume Parsing functionality using SAP Document Information extraction service and refinement of candidate data using Gen-AI service. This data will be used to register the candidate in SuccessFactors instance without any manual effort 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 sz="1800" b="0" i="0" u="none" strike="noStrike" kern="0" cap="none" spc="0" baseline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Automated job posting search &amp; application based on the candidate experience and qualification which will help to track candidate selection status and save time &amp; effort for recruiting administrators</a:t>
                      </a:r>
                      <a:endParaRPr lang="en-DE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5696" marR="85696" marT="42848" marB="42848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05654"/>
                  </a:ext>
                </a:extLst>
              </a:tr>
              <a:tr h="203265"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Possible Pilot Customers​</a:t>
                      </a:r>
                      <a:endParaRPr lang="en-US" sz="105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696" marR="85696" marT="42848" marB="42848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350"/>
                        </a:lnSpc>
                      </a:pPr>
                      <a:r>
                        <a:rPr lang="en-US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​Molnlycke Health Care, Dentons</a:t>
                      </a:r>
                    </a:p>
                  </a:txBody>
                  <a:tcPr marL="85696" marR="85696" marT="42848" marB="42848" anchor="ctr"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425"/>
                        </a:lnSpc>
                      </a:pPr>
                      <a:r>
                        <a:rPr lang="en-US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Market Segment​</a:t>
                      </a:r>
                    </a:p>
                  </a:txBody>
                  <a:tcPr marL="85696" marR="85696" marT="42848" marB="42848" anchor="ctr"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350"/>
                        </a:lnSpc>
                      </a:pPr>
                      <a:r>
                        <a:rPr lang="en-US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All​</a:t>
                      </a:r>
                    </a:p>
                  </a:txBody>
                  <a:tcPr marL="85696" marR="85696" marT="42848" marB="42848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362216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02F9C2EB-AE0B-5726-138A-62690D754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932" y="12676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600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E16AE-9470-1A12-4158-63AE2F02B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F81D3DC9-E56C-4A62-2D90-3B63AF6B0ABE}"/>
              </a:ext>
            </a:extLst>
          </p:cNvPr>
          <p:cNvGrpSpPr/>
          <p:nvPr/>
        </p:nvGrpSpPr>
        <p:grpSpPr>
          <a:xfrm>
            <a:off x="5029200" y="112184"/>
            <a:ext cx="7035800" cy="5998734"/>
            <a:chOff x="5029200" y="467032"/>
            <a:chExt cx="7035800" cy="5998734"/>
          </a:xfrm>
        </p:grpSpPr>
        <p:sp>
          <p:nvSpPr>
            <p:cNvPr id="62" name="Partial Circle 61">
              <a:extLst>
                <a:ext uri="{FF2B5EF4-FFF2-40B4-BE49-F238E27FC236}">
                  <a16:creationId xmlns:a16="http://schemas.microsoft.com/office/drawing/2014/main" id="{AABFA568-B044-36CC-6F30-6CAA3B3C5954}"/>
                </a:ext>
              </a:extLst>
            </p:cNvPr>
            <p:cNvSpPr/>
            <p:nvPr/>
          </p:nvSpPr>
          <p:spPr>
            <a:xfrm>
              <a:off x="5029200" y="467032"/>
              <a:ext cx="6781800" cy="5998734"/>
            </a:xfrm>
            <a:prstGeom prst="pie">
              <a:avLst>
                <a:gd name="adj1" fmla="val 16200000"/>
                <a:gd name="adj2" fmla="val 5379171"/>
              </a:avLst>
            </a:prstGeom>
            <a:gradFill>
              <a:gsLst>
                <a:gs pos="100000">
                  <a:srgbClr val="00B0F0">
                    <a:alpha val="37000"/>
                  </a:srgbClr>
                </a:gs>
                <a:gs pos="0">
                  <a:srgbClr val="00B0F0">
                    <a:alpha val="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45720" rIns="45720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Body)"/>
                <a:ea typeface="STKaiti"/>
                <a:cs typeface="Calibri Light" panose="020F0302020204030204" pitchFamily="34" charset="0"/>
              </a:endParaRPr>
            </a:p>
          </p:txBody>
        </p:sp>
        <p:sp>
          <p:nvSpPr>
            <p:cNvPr id="63" name="Title 2">
              <a:extLst>
                <a:ext uri="{FF2B5EF4-FFF2-40B4-BE49-F238E27FC236}">
                  <a16:creationId xmlns:a16="http://schemas.microsoft.com/office/drawing/2014/main" id="{809E9ED8-BC16-2EF3-0C72-B55A3B1ED3F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154888" y="1530717"/>
              <a:ext cx="1866902" cy="459522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333" b="0" i="0" baseline="0">
                  <a:solidFill>
                    <a:srgbClr val="2C2D8B"/>
                  </a:solidFill>
                  <a:latin typeface="Calibri Light"/>
                  <a:ea typeface="+mj-ea"/>
                  <a:cs typeface="Calibri Light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5pPr>
              <a:lvl6pPr marL="519462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6pPr>
              <a:lvl7pPr marL="1038925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7pPr>
              <a:lvl8pPr marL="15583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8pPr>
              <a:lvl9pPr marL="207784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Solution Approach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endParaRPr>
            </a:p>
          </p:txBody>
        </p:sp>
        <p:sp>
          <p:nvSpPr>
            <p:cNvPr id="1024" name="Title 2">
              <a:extLst>
                <a:ext uri="{FF2B5EF4-FFF2-40B4-BE49-F238E27FC236}">
                  <a16:creationId xmlns:a16="http://schemas.microsoft.com/office/drawing/2014/main" id="{BE87229C-861D-D6A0-DDA6-8647FBB8992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154888" y="2034624"/>
              <a:ext cx="3223026" cy="11079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 sz="1400" b="1" i="0" baseline="0">
                  <a:solidFill>
                    <a:srgbClr val="002060"/>
                  </a:solidFill>
                  <a:latin typeface="Calibri Light" panose="020F0302020204030204" pitchFamily="34" charset="0"/>
                  <a:ea typeface="STKaiti"/>
                  <a:cs typeface="Calibri Light" panose="020F030202020403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5pPr>
              <a:lvl6pPr marL="519462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6pPr>
              <a:lvl7pPr marL="1038925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7pPr>
              <a:lvl8pPr marL="1558388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8pPr>
              <a:lvl9pPr marL="2077848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9pPr>
            </a:lstStyle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Gen-AI based solution build on SAP BTP platform to integrate outlook account to parse candidate resumes/ profile and convert candidate identifiable information to a structure</a:t>
              </a:r>
              <a:r>
                <a:rPr lang="en-US" sz="1200" b="0" dirty="0">
                  <a:solidFill>
                    <a:srgbClr val="FFFFFF"/>
                  </a:solidFill>
                  <a:latin typeface="Frutiger 45 bold"/>
                </a:rPr>
                <a:t>d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format and establish systemized integration to SAP-SuccessFactors instance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905A09C9-5EE9-5855-7487-06485F3F416B}"/>
                </a:ext>
              </a:extLst>
            </p:cNvPr>
            <p:cNvSpPr/>
            <p:nvPr/>
          </p:nvSpPr>
          <p:spPr>
            <a:xfrm>
              <a:off x="8106267" y="3214050"/>
              <a:ext cx="3050748" cy="1047877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marL="0" marR="0" lvl="0" indent="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GEN AI capabilities </a:t>
              </a:r>
            </a:p>
            <a:p>
              <a:pPr marL="171450" marR="0" lvl="0" indent="-17145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Optical Character Recognition</a:t>
              </a:r>
            </a:p>
            <a:p>
              <a:pPr marL="171450" marR="0" lvl="0" indent="-17145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00" dirty="0">
                  <a:solidFill>
                    <a:srgbClr val="FFFFFF"/>
                  </a:solidFill>
                  <a:latin typeface="Frutiger 45 bold"/>
                  <a:ea typeface="STKaiti"/>
                  <a:cs typeface="Calibri Light" panose="020F0302020204030204" pitchFamily="34" charset="0"/>
                </a:rPr>
                <a:t>Systemized API connectivity to SAP SuccessFactors Recruiting</a:t>
              </a:r>
            </a:p>
            <a:p>
              <a:pPr marL="171450" marR="0" lvl="0" indent="-17145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Intelligent recommendations on Best Fit candidate for a Vacancy using logical Algorithms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ヒラギノ角ゴ Pro W3" pitchFamily="124" charset="-128"/>
                <a:cs typeface="Calibri Light" panose="020F0302020204030204" pitchFamily="34" charset="0"/>
              </a:endParaRPr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E03653C1-57BD-E085-82A0-511FE9EB7773}"/>
                </a:ext>
              </a:extLst>
            </p:cNvPr>
            <p:cNvSpPr/>
            <p:nvPr/>
          </p:nvSpPr>
          <p:spPr>
            <a:xfrm>
              <a:off x="8134156" y="4195628"/>
              <a:ext cx="3204000" cy="64440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marL="0" marR="0" lvl="0" indent="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Leverage Core AI</a:t>
              </a:r>
            </a:p>
            <a:p>
              <a:pPr marL="171450" marR="0" lvl="0" indent="-17145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Recognize character attributes from Profile  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F7995AAD-7E35-CC19-07AB-99FEC8E69D93}"/>
                </a:ext>
              </a:extLst>
            </p:cNvPr>
            <p:cNvSpPr/>
            <p:nvPr/>
          </p:nvSpPr>
          <p:spPr>
            <a:xfrm>
              <a:off x="8134156" y="4954772"/>
              <a:ext cx="3767096" cy="64440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marL="0" marR="0" lvl="0" indent="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Exploit the BTP capabilities </a:t>
              </a:r>
            </a:p>
            <a:p>
              <a:pPr marL="171450" marR="0" lvl="0" indent="-17145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Schedule an Unattended  Process Trigger</a:t>
              </a:r>
            </a:p>
            <a:p>
              <a:pPr marL="171450" marR="0" lvl="0" indent="-17145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Establish a seamless integration with Custom Apps to SuccessFactors Recruiting</a:t>
              </a:r>
            </a:p>
            <a:p>
              <a:pPr marL="171450" marR="0" lvl="0" indent="-17145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Dashboard to provide cross section view of candidate profile against Open vacancies</a:t>
              </a:r>
            </a:p>
          </p:txBody>
        </p:sp>
        <p:cxnSp>
          <p:nvCxnSpPr>
            <p:cNvPr id="1028" name="Straight Connector 1027">
              <a:extLst>
                <a:ext uri="{FF2B5EF4-FFF2-40B4-BE49-F238E27FC236}">
                  <a16:creationId xmlns:a16="http://schemas.microsoft.com/office/drawing/2014/main" id="{496ABB49-E858-40D5-13BA-AFD44E9EC610}"/>
                </a:ext>
              </a:extLst>
            </p:cNvPr>
            <p:cNvCxnSpPr>
              <a:cxnSpLocks/>
            </p:cNvCxnSpPr>
            <p:nvPr/>
          </p:nvCxnSpPr>
          <p:spPr>
            <a:xfrm>
              <a:off x="8224738" y="4341615"/>
              <a:ext cx="594516" cy="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Connector 1028">
              <a:extLst>
                <a:ext uri="{FF2B5EF4-FFF2-40B4-BE49-F238E27FC236}">
                  <a16:creationId xmlns:a16="http://schemas.microsoft.com/office/drawing/2014/main" id="{E727FA22-EF1E-BFB2-3BC6-8F96C7CB6ACE}"/>
                </a:ext>
              </a:extLst>
            </p:cNvPr>
            <p:cNvCxnSpPr>
              <a:cxnSpLocks/>
            </p:cNvCxnSpPr>
            <p:nvPr/>
          </p:nvCxnSpPr>
          <p:spPr>
            <a:xfrm>
              <a:off x="8201358" y="4956331"/>
              <a:ext cx="594516" cy="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Connector 1029">
              <a:extLst>
                <a:ext uri="{FF2B5EF4-FFF2-40B4-BE49-F238E27FC236}">
                  <a16:creationId xmlns:a16="http://schemas.microsoft.com/office/drawing/2014/main" id="{F5B92C8B-30ED-57A9-E2C4-11F3F7B20C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154888" y="3160833"/>
              <a:ext cx="2381250" cy="0"/>
            </a:xfrm>
            <a:prstGeom prst="line">
              <a:avLst/>
            </a:prstGeom>
            <a:solidFill>
              <a:srgbClr val="BBBDC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D82D948F-ED47-7573-A8B4-095114AD027A}"/>
                </a:ext>
              </a:extLst>
            </p:cNvPr>
            <p:cNvSpPr/>
            <p:nvPr/>
          </p:nvSpPr>
          <p:spPr bwMode="auto">
            <a:xfrm>
              <a:off x="11430000" y="2922608"/>
              <a:ext cx="635000" cy="635000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03</a:t>
              </a:r>
            </a:p>
          </p:txBody>
        </p: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22FFA9A7-E0FB-83A7-9904-41AE8E8D49A3}"/>
              </a:ext>
            </a:extLst>
          </p:cNvPr>
          <p:cNvGrpSpPr/>
          <p:nvPr/>
        </p:nvGrpSpPr>
        <p:grpSpPr>
          <a:xfrm>
            <a:off x="847456" y="18369"/>
            <a:ext cx="7026544" cy="5998734"/>
            <a:chOff x="847456" y="373217"/>
            <a:chExt cx="7026544" cy="5998734"/>
          </a:xfrm>
        </p:grpSpPr>
        <p:sp>
          <p:nvSpPr>
            <p:cNvPr id="1033" name="Partial Circle 1032">
              <a:extLst>
                <a:ext uri="{FF2B5EF4-FFF2-40B4-BE49-F238E27FC236}">
                  <a16:creationId xmlns:a16="http://schemas.microsoft.com/office/drawing/2014/main" id="{487C8127-1742-D5C0-0AB3-90F68FDB5F24}"/>
                </a:ext>
              </a:extLst>
            </p:cNvPr>
            <p:cNvSpPr/>
            <p:nvPr/>
          </p:nvSpPr>
          <p:spPr>
            <a:xfrm>
              <a:off x="847456" y="373217"/>
              <a:ext cx="6781800" cy="5998734"/>
            </a:xfrm>
            <a:prstGeom prst="pie">
              <a:avLst>
                <a:gd name="adj1" fmla="val 16200000"/>
                <a:gd name="adj2" fmla="val 5379171"/>
              </a:avLst>
            </a:prstGeom>
            <a:gradFill>
              <a:gsLst>
                <a:gs pos="100000">
                  <a:srgbClr val="0070C0">
                    <a:alpha val="29000"/>
                  </a:srgbClr>
                </a:gs>
                <a:gs pos="0">
                  <a:schemeClr val="accent1">
                    <a:lumMod val="50000"/>
                    <a:alpha val="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45720" rIns="45720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Body)"/>
                <a:ea typeface="STKaiti"/>
                <a:cs typeface="Calibri Light" panose="020F0302020204030204" pitchFamily="34" charset="0"/>
              </a:endParaRPr>
            </a:p>
          </p:txBody>
        </p:sp>
        <p:sp>
          <p:nvSpPr>
            <p:cNvPr id="1034" name="Title 2">
              <a:extLst>
                <a:ext uri="{FF2B5EF4-FFF2-40B4-BE49-F238E27FC236}">
                  <a16:creationId xmlns:a16="http://schemas.microsoft.com/office/drawing/2014/main" id="{35F23207-FA16-4B22-ADB7-91323FACF5B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320239" y="1532943"/>
              <a:ext cx="1866902" cy="459522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333" b="0" i="0" baseline="0">
                  <a:solidFill>
                    <a:srgbClr val="2C2D8B"/>
                  </a:solidFill>
                  <a:latin typeface="Calibri Light"/>
                  <a:ea typeface="+mj-ea"/>
                  <a:cs typeface="Calibri Light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5pPr>
              <a:lvl6pPr marL="519462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6pPr>
              <a:lvl7pPr marL="1038925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7pPr>
              <a:lvl8pPr marL="15583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8pPr>
              <a:lvl9pPr marL="207784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Challenges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endParaRPr>
            </a:p>
          </p:txBody>
        </p:sp>
        <p:sp>
          <p:nvSpPr>
            <p:cNvPr id="1035" name="Title 2">
              <a:extLst>
                <a:ext uri="{FF2B5EF4-FFF2-40B4-BE49-F238E27FC236}">
                  <a16:creationId xmlns:a16="http://schemas.microsoft.com/office/drawing/2014/main" id="{D2C7B40C-CCFC-25A2-930F-76C271186B5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320239" y="2092032"/>
              <a:ext cx="2740318" cy="861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 sz="1400" b="1" i="0" baseline="0">
                  <a:solidFill>
                    <a:srgbClr val="002060"/>
                  </a:solidFill>
                  <a:latin typeface="Calibri Light" panose="020F0302020204030204" pitchFamily="34" charset="0"/>
                  <a:ea typeface="STKaiti"/>
                  <a:cs typeface="Calibri Light" panose="020F030202020403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5pPr>
              <a:lvl6pPr marL="519462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6pPr>
              <a:lvl7pPr marL="1038925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7pPr>
              <a:lvl8pPr marL="1558388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8pPr>
              <a:lvl9pPr marL="2077848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Conversion of unstructured candidate profiles from Unsolicited sources to Structured format manually lead to Redundancy and Manual effort</a:t>
              </a:r>
            </a:p>
          </p:txBody>
        </p:sp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365CC8B5-1DAA-AD77-FDFC-B59036B4824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20239" y="3160833"/>
              <a:ext cx="2381250" cy="0"/>
            </a:xfrm>
            <a:prstGeom prst="line">
              <a:avLst/>
            </a:prstGeom>
            <a:solidFill>
              <a:srgbClr val="BBBDC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3C7A2AC-4439-302E-747C-AFBF7D1B11BF}"/>
                </a:ext>
              </a:extLst>
            </p:cNvPr>
            <p:cNvSpPr/>
            <p:nvPr/>
          </p:nvSpPr>
          <p:spPr>
            <a:xfrm>
              <a:off x="4320239" y="3358983"/>
              <a:ext cx="2439400" cy="36000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marL="0" marR="0" lvl="0" indent="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ヒラギノ角ゴ Pro W3" pitchFamily="124" charset="-128"/>
                <a:cs typeface="Calibri Light" panose="020F0302020204030204" pitchFamily="34" charset="0"/>
              </a:endParaRPr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06EFCB53-84F7-AB4E-886C-5E213185F9DA}"/>
                </a:ext>
              </a:extLst>
            </p:cNvPr>
            <p:cNvSpPr/>
            <p:nvPr/>
          </p:nvSpPr>
          <p:spPr>
            <a:xfrm>
              <a:off x="4333204" y="3929414"/>
              <a:ext cx="2870604" cy="507121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marL="0" marR="0" lvl="0" indent="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No Out-of Box  SAP SF solution is available to manage Unsolicited Candidate Applications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ヒラギノ角ゴ Pro W3" pitchFamily="124" charset="-128"/>
                <a:cs typeface="Calibri Light" panose="020F0302020204030204" pitchFamily="34" charset="0"/>
              </a:endParaRPr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1F6CF0E6-56B7-88C4-D8C4-BC16FA8391B2}"/>
                </a:ext>
              </a:extLst>
            </p:cNvPr>
            <p:cNvSpPr/>
            <p:nvPr/>
          </p:nvSpPr>
          <p:spPr>
            <a:xfrm>
              <a:off x="4333204" y="4523855"/>
              <a:ext cx="3436198" cy="503331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marL="0" marR="0" lvl="0" indent="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FFFFFF"/>
                  </a:solidFill>
                  <a:latin typeface="Frutiger 45 bold"/>
                  <a:ea typeface="STKaiti"/>
                  <a:cs typeface="Calibri Light" panose="020F0302020204030204" pitchFamily="34" charset="0"/>
                </a:rPr>
                <a:t>Verification for Candidate profile Uniqueness is Time and Effort intensive exercise to be done manually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ヒラギノ角ゴ Pro W3" pitchFamily="124" charset="-128"/>
                <a:cs typeface="Calibri Light" panose="020F0302020204030204" pitchFamily="34" charset="0"/>
              </a:endParaRPr>
            </a:p>
          </p:txBody>
        </p: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BD588310-C14D-CD95-176C-68EAB399B9A0}"/>
                </a:ext>
              </a:extLst>
            </p:cNvPr>
            <p:cNvCxnSpPr>
              <a:cxnSpLocks/>
            </p:cNvCxnSpPr>
            <p:nvPr/>
          </p:nvCxnSpPr>
          <p:spPr>
            <a:xfrm>
              <a:off x="4390089" y="3898094"/>
              <a:ext cx="594516" cy="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0DFA6C78-9DC8-91EB-128D-ED35A2BA6CDA}"/>
                </a:ext>
              </a:extLst>
            </p:cNvPr>
            <p:cNvCxnSpPr>
              <a:cxnSpLocks/>
            </p:cNvCxnSpPr>
            <p:nvPr/>
          </p:nvCxnSpPr>
          <p:spPr>
            <a:xfrm>
              <a:off x="4357496" y="4437412"/>
              <a:ext cx="594516" cy="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2D8C94A1-33CB-0873-72FB-251A74693E68}"/>
                </a:ext>
              </a:extLst>
            </p:cNvPr>
            <p:cNvSpPr/>
            <p:nvPr/>
          </p:nvSpPr>
          <p:spPr bwMode="auto">
            <a:xfrm>
              <a:off x="7239000" y="2922608"/>
              <a:ext cx="635000" cy="635000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02</a:t>
              </a:r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5C20FFEB-1C03-4B5D-433E-E23827B9E765}"/>
              </a:ext>
            </a:extLst>
          </p:cNvPr>
          <p:cNvGrpSpPr/>
          <p:nvPr/>
        </p:nvGrpSpPr>
        <p:grpSpPr>
          <a:xfrm>
            <a:off x="-3029385" y="163685"/>
            <a:ext cx="7146878" cy="5998734"/>
            <a:chOff x="-3029385" y="518533"/>
            <a:chExt cx="7146878" cy="5998734"/>
          </a:xfrm>
        </p:grpSpPr>
        <p:sp>
          <p:nvSpPr>
            <p:cNvPr id="1044" name="Partial Circle 1043">
              <a:extLst>
                <a:ext uri="{FF2B5EF4-FFF2-40B4-BE49-F238E27FC236}">
                  <a16:creationId xmlns:a16="http://schemas.microsoft.com/office/drawing/2014/main" id="{C41E5965-59C3-9615-9634-8D52F8A346D8}"/>
                </a:ext>
              </a:extLst>
            </p:cNvPr>
            <p:cNvSpPr/>
            <p:nvPr/>
          </p:nvSpPr>
          <p:spPr>
            <a:xfrm>
              <a:off x="-3029385" y="518533"/>
              <a:ext cx="6781800" cy="5998734"/>
            </a:xfrm>
            <a:prstGeom prst="pie">
              <a:avLst>
                <a:gd name="adj1" fmla="val 16200000"/>
                <a:gd name="adj2" fmla="val 5379171"/>
              </a:avLst>
            </a:prstGeom>
            <a:gradFill>
              <a:gsLst>
                <a:gs pos="100000">
                  <a:schemeClr val="accent2">
                    <a:alpha val="22000"/>
                  </a:schemeClr>
                </a:gs>
                <a:gs pos="0">
                  <a:schemeClr val="accent1">
                    <a:lumMod val="50000"/>
                    <a:alpha val="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45720" rIns="45720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Body)"/>
                <a:ea typeface="STKaiti"/>
                <a:cs typeface="Calibri Light" panose="020F0302020204030204" pitchFamily="34" charset="0"/>
              </a:endParaRPr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E544A403-5682-996B-F823-ADBE24CA698C}"/>
                </a:ext>
              </a:extLst>
            </p:cNvPr>
            <p:cNvSpPr/>
            <p:nvPr/>
          </p:nvSpPr>
          <p:spPr bwMode="auto">
            <a:xfrm>
              <a:off x="3482493" y="2922608"/>
              <a:ext cx="635000" cy="635000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01</a:t>
              </a:r>
            </a:p>
          </p:txBody>
        </p:sp>
        <p:sp>
          <p:nvSpPr>
            <p:cNvPr id="1046" name="Title 2">
              <a:extLst>
                <a:ext uri="{FF2B5EF4-FFF2-40B4-BE49-F238E27FC236}">
                  <a16:creationId xmlns:a16="http://schemas.microsoft.com/office/drawing/2014/main" id="{EE2D754F-E6C4-7E58-C8AA-7C549B1291D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17653" y="1532943"/>
              <a:ext cx="1866902" cy="45952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 i="0" baseline="0">
                  <a:solidFill>
                    <a:srgbClr val="FEFDFD"/>
                  </a:solidFill>
                  <a:latin typeface="Calibri Light" panose="020F0302020204030204" pitchFamily="34" charset="0"/>
                  <a:ea typeface="STKaiti"/>
                  <a:cs typeface="Calibri Light" panose="020F030202020403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5pPr>
              <a:lvl6pPr marL="519462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6pPr>
              <a:lvl7pPr marL="1038925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7pPr>
              <a:lvl8pPr marL="1558388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8pPr>
              <a:lvl9pPr marL="2077848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Objectives</a:t>
              </a:r>
            </a:p>
          </p:txBody>
        </p:sp>
        <p:sp>
          <p:nvSpPr>
            <p:cNvPr id="1047" name="Title 2">
              <a:extLst>
                <a:ext uri="{FF2B5EF4-FFF2-40B4-BE49-F238E27FC236}">
                  <a16:creationId xmlns:a16="http://schemas.microsoft.com/office/drawing/2014/main" id="{9643FC2F-7E5F-1138-2BF9-0887387B375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17653" y="2092032"/>
              <a:ext cx="2916000" cy="861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333" b="0" i="0" baseline="0">
                  <a:solidFill>
                    <a:srgbClr val="2C2D8B"/>
                  </a:solidFill>
                  <a:latin typeface="Calibri Light"/>
                  <a:ea typeface="+mj-ea"/>
                  <a:cs typeface="Calibri Light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5pPr>
              <a:lvl6pPr marL="519462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6pPr>
              <a:lvl7pPr marL="1038925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7pPr>
              <a:lvl8pPr marL="15583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8pPr>
              <a:lvl9pPr marL="207784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9pPr>
            </a:lstStyle>
            <a:p>
              <a:pPr>
                <a:defRPr/>
              </a:pPr>
              <a:r>
                <a:rPr lang="en-US" sz="1400" dirty="0">
                  <a:solidFill>
                    <a:srgbClr val="FFFFFF"/>
                  </a:solidFill>
                  <a:latin typeface="Frutiger 45 bold"/>
                  <a:ea typeface="STKaiti"/>
                </a:rPr>
                <a:t>Automate the  End-To-End Process of Unsolicited Candidate Application processing  with Seamless Integration to SAP SuccessFactors Recruiting Module</a:t>
              </a:r>
              <a:endParaRPr lang="en-US" dirty="0"/>
            </a:p>
          </p:txBody>
        </p: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842DB0E8-304D-C240-5340-E5EFB9B87F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7653" y="3154386"/>
              <a:ext cx="2381250" cy="0"/>
            </a:xfrm>
            <a:prstGeom prst="line">
              <a:avLst/>
            </a:prstGeom>
            <a:solidFill>
              <a:srgbClr val="BBBDC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45013AB1-FB67-17C3-27C8-B82ED2A7C8C3}"/>
                </a:ext>
              </a:extLst>
            </p:cNvPr>
            <p:cNvSpPr/>
            <p:nvPr/>
          </p:nvSpPr>
          <p:spPr>
            <a:xfrm>
              <a:off x="417652" y="3227408"/>
              <a:ext cx="3042225" cy="33019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defTabSz="914309">
                <a:defRPr/>
              </a:pPr>
              <a:r>
                <a:rPr lang="en-US" sz="1200" dirty="0">
                  <a:solidFill>
                    <a:srgbClr val="FFFFFF"/>
                  </a:solidFill>
                  <a:latin typeface="Frutiger 45 bold"/>
                  <a:ea typeface="STKaiti"/>
                  <a:cs typeface="Calibri Light"/>
                </a:rPr>
                <a:t>Automated conversion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/>
                </a:rPr>
                <a:t> </a:t>
              </a:r>
              <a:r>
                <a:rPr lang="en-US" sz="1200" dirty="0">
                  <a:solidFill>
                    <a:srgbClr val="FFFFFF"/>
                  </a:solidFill>
                  <a:latin typeface="Frutiger 45 bold"/>
                  <a:ea typeface="STKaiti"/>
                  <a:cs typeface="Calibri Light"/>
                </a:rPr>
                <a:t>of Unstructured candidate Information to a structured format 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ヒラギノ角ゴ Pro W3" pitchFamily="124" charset="-128"/>
                <a:cs typeface="Calibri Light"/>
              </a:endParaRPr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5F6AC29C-12BF-EE3A-745F-029DC0EDBD67}"/>
                </a:ext>
              </a:extLst>
            </p:cNvPr>
            <p:cNvSpPr/>
            <p:nvPr/>
          </p:nvSpPr>
          <p:spPr>
            <a:xfrm>
              <a:off x="417653" y="3679714"/>
              <a:ext cx="3639562" cy="36000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defTabSz="914309">
                <a:defRPr/>
              </a:pPr>
              <a:r>
                <a:rPr lang="en-US" sz="1200" dirty="0">
                  <a:solidFill>
                    <a:srgbClr val="FFFFFF"/>
                  </a:solidFill>
                  <a:latin typeface="Frutiger 45 bold"/>
                  <a:ea typeface="STKaiti"/>
                  <a:cs typeface="Calibri Light"/>
                </a:rPr>
                <a:t>Seamless Integration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/>
                </a:rPr>
                <a:t> </a:t>
              </a:r>
              <a:r>
                <a:rPr lang="en-US" sz="1200" dirty="0">
                  <a:solidFill>
                    <a:srgbClr val="FFFFFF"/>
                  </a:solidFill>
                  <a:latin typeface="Frutiger 45 bold"/>
                  <a:ea typeface="STKaiti"/>
                  <a:cs typeface="Calibri Light"/>
                </a:rPr>
                <a:t>of Candidate Profile Data with SAP SuccessFactors Recruiting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ヒラギノ角ゴ Pro W3" pitchFamily="124" charset="-128"/>
                <a:cs typeface="Calibri Light"/>
              </a:endParaRPr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8C2CA37F-75A0-AE8D-36E0-345F55A7D3CF}"/>
                </a:ext>
              </a:extLst>
            </p:cNvPr>
            <p:cNvSpPr/>
            <p:nvPr/>
          </p:nvSpPr>
          <p:spPr>
            <a:xfrm>
              <a:off x="409042" y="4200230"/>
              <a:ext cx="3297848" cy="36000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marL="0" marR="0" lvl="0" indent="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Intelligent recommendations based on Systemized Algorithms to decide on Best candidate fitment for a Vacant Position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ヒラギノ角ゴ Pro W3" pitchFamily="124" charset="-128"/>
                <a:cs typeface="Calibri Light" panose="020F0302020204030204" pitchFamily="34" charset="0"/>
              </a:endParaRPr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63F29D7B-03F3-7C37-FE5B-6A5F8D62D661}"/>
                </a:ext>
              </a:extLst>
            </p:cNvPr>
            <p:cNvSpPr/>
            <p:nvPr/>
          </p:nvSpPr>
          <p:spPr>
            <a:xfrm>
              <a:off x="409042" y="4699986"/>
              <a:ext cx="3378786" cy="36000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marL="0" marR="0" lvl="0" indent="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Ingenuity to identify Candidate Profile Uniqueness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ヒラギノ角ゴ Pro W3" pitchFamily="124" charset="-128"/>
                <a:cs typeface="Calibri Light" panose="020F0302020204030204" pitchFamily="34" charset="0"/>
              </a:endParaRPr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DA3E299B-0C04-EEC3-88BE-467490B04F34}"/>
                </a:ext>
              </a:extLst>
            </p:cNvPr>
            <p:cNvSpPr/>
            <p:nvPr/>
          </p:nvSpPr>
          <p:spPr>
            <a:xfrm>
              <a:off x="417652" y="5036629"/>
              <a:ext cx="3534943" cy="518292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marL="0" marR="0" lvl="0" indent="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Dashboard to provide cross section view of candidate's profile match to Vacancies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ヒラギノ角ゴ Pro W3" pitchFamily="124" charset="-128"/>
                <a:cs typeface="Calibri Light" panose="020F0302020204030204" pitchFamily="34" charset="0"/>
              </a:endParaRPr>
            </a:p>
          </p:txBody>
        </p:sp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id="{4882C5AD-B305-3916-2043-BD7E5843C0D1}"/>
                </a:ext>
              </a:extLst>
            </p:cNvPr>
            <p:cNvCxnSpPr>
              <a:cxnSpLocks/>
            </p:cNvCxnSpPr>
            <p:nvPr/>
          </p:nvCxnSpPr>
          <p:spPr>
            <a:xfrm>
              <a:off x="462105" y="3633561"/>
              <a:ext cx="594516" cy="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C2BCEFEB-70E5-4D6F-6273-854191DE8496}"/>
                </a:ext>
              </a:extLst>
            </p:cNvPr>
            <p:cNvCxnSpPr>
              <a:cxnSpLocks/>
            </p:cNvCxnSpPr>
            <p:nvPr/>
          </p:nvCxnSpPr>
          <p:spPr>
            <a:xfrm>
              <a:off x="462105" y="4085867"/>
              <a:ext cx="594516" cy="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FC3937E1-90B5-0ECB-005C-EF9565A31394}"/>
                </a:ext>
              </a:extLst>
            </p:cNvPr>
            <p:cNvCxnSpPr>
              <a:cxnSpLocks/>
            </p:cNvCxnSpPr>
            <p:nvPr/>
          </p:nvCxnSpPr>
          <p:spPr>
            <a:xfrm>
              <a:off x="462105" y="4538173"/>
              <a:ext cx="594516" cy="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Connector 1056">
              <a:extLst>
                <a:ext uri="{FF2B5EF4-FFF2-40B4-BE49-F238E27FC236}">
                  <a16:creationId xmlns:a16="http://schemas.microsoft.com/office/drawing/2014/main" id="{128BA84B-8749-CEBC-FCB2-8C1D595C894F}"/>
                </a:ext>
              </a:extLst>
            </p:cNvPr>
            <p:cNvCxnSpPr>
              <a:cxnSpLocks/>
            </p:cNvCxnSpPr>
            <p:nvPr/>
          </p:nvCxnSpPr>
          <p:spPr>
            <a:xfrm>
              <a:off x="462105" y="4990479"/>
              <a:ext cx="594516" cy="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2" hidden="1">
            <a:extLst>
              <a:ext uri="{FF2B5EF4-FFF2-40B4-BE49-F238E27FC236}">
                <a16:creationId xmlns:a16="http://schemas.microsoft.com/office/drawing/2014/main" id="{C2040AD9-BC74-9CCE-835D-9876BAF3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144" y="1477377"/>
            <a:ext cx="4452469" cy="445246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9BE81AE4-27B3-54EB-FC57-5C51DD84EC8E}"/>
              </a:ext>
            </a:extLst>
          </p:cNvPr>
          <p:cNvGrpSpPr/>
          <p:nvPr/>
        </p:nvGrpSpPr>
        <p:grpSpPr>
          <a:xfrm>
            <a:off x="470365" y="5476200"/>
            <a:ext cx="5488346" cy="875648"/>
            <a:chOff x="470365" y="5240174"/>
            <a:chExt cx="5488346" cy="1083624"/>
          </a:xfrm>
        </p:grpSpPr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ECA9F807-51AF-CF08-22EA-8CD1DD57D945}"/>
                </a:ext>
              </a:extLst>
            </p:cNvPr>
            <p:cNvSpPr txBox="1"/>
            <p:nvPr/>
          </p:nvSpPr>
          <p:spPr>
            <a:xfrm>
              <a:off x="2194350" y="5240174"/>
              <a:ext cx="195292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60A5E2">
                      <a:lumMod val="75000"/>
                    </a:srgbClr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Limitations</a:t>
              </a:r>
            </a:p>
          </p:txBody>
        </p:sp>
        <p:sp>
          <p:nvSpPr>
            <p:cNvPr id="1060" name="Rectangle: Rounded Corners 56">
              <a:extLst>
                <a:ext uri="{FF2B5EF4-FFF2-40B4-BE49-F238E27FC236}">
                  <a16:creationId xmlns:a16="http://schemas.microsoft.com/office/drawing/2014/main" id="{1A571E6F-534B-EFF8-7D4D-98EC85E6D0B7}"/>
                </a:ext>
              </a:extLst>
            </p:cNvPr>
            <p:cNvSpPr/>
            <p:nvPr/>
          </p:nvSpPr>
          <p:spPr>
            <a:xfrm>
              <a:off x="470365" y="5397500"/>
              <a:ext cx="5488346" cy="926298"/>
            </a:xfrm>
            <a:custGeom>
              <a:avLst/>
              <a:gdLst>
                <a:gd name="connsiteX0" fmla="*/ 0 w 5488346"/>
                <a:gd name="connsiteY0" fmla="*/ 89824 h 919948"/>
                <a:gd name="connsiteX1" fmla="*/ 89824 w 5488346"/>
                <a:gd name="connsiteY1" fmla="*/ 0 h 919948"/>
                <a:gd name="connsiteX2" fmla="*/ 5398522 w 5488346"/>
                <a:gd name="connsiteY2" fmla="*/ 0 h 919948"/>
                <a:gd name="connsiteX3" fmla="*/ 5488346 w 5488346"/>
                <a:gd name="connsiteY3" fmla="*/ 89824 h 919948"/>
                <a:gd name="connsiteX4" fmla="*/ 5488346 w 5488346"/>
                <a:gd name="connsiteY4" fmla="*/ 830124 h 919948"/>
                <a:gd name="connsiteX5" fmla="*/ 5398522 w 5488346"/>
                <a:gd name="connsiteY5" fmla="*/ 919948 h 919948"/>
                <a:gd name="connsiteX6" fmla="*/ 89824 w 5488346"/>
                <a:gd name="connsiteY6" fmla="*/ 919948 h 919948"/>
                <a:gd name="connsiteX7" fmla="*/ 0 w 5488346"/>
                <a:gd name="connsiteY7" fmla="*/ 830124 h 919948"/>
                <a:gd name="connsiteX8" fmla="*/ 0 w 5488346"/>
                <a:gd name="connsiteY8" fmla="*/ 89824 h 919948"/>
                <a:gd name="connsiteX0" fmla="*/ 0 w 5488346"/>
                <a:gd name="connsiteY0" fmla="*/ 96174 h 926298"/>
                <a:gd name="connsiteX1" fmla="*/ 89824 w 5488346"/>
                <a:gd name="connsiteY1" fmla="*/ 6350 h 926298"/>
                <a:gd name="connsiteX2" fmla="*/ 1682285 w 5488346"/>
                <a:gd name="connsiteY2" fmla="*/ 0 h 926298"/>
                <a:gd name="connsiteX3" fmla="*/ 5398522 w 5488346"/>
                <a:gd name="connsiteY3" fmla="*/ 6350 h 926298"/>
                <a:gd name="connsiteX4" fmla="*/ 5488346 w 5488346"/>
                <a:gd name="connsiteY4" fmla="*/ 96174 h 926298"/>
                <a:gd name="connsiteX5" fmla="*/ 5488346 w 5488346"/>
                <a:gd name="connsiteY5" fmla="*/ 836474 h 926298"/>
                <a:gd name="connsiteX6" fmla="*/ 5398522 w 5488346"/>
                <a:gd name="connsiteY6" fmla="*/ 926298 h 926298"/>
                <a:gd name="connsiteX7" fmla="*/ 89824 w 5488346"/>
                <a:gd name="connsiteY7" fmla="*/ 926298 h 926298"/>
                <a:gd name="connsiteX8" fmla="*/ 0 w 5488346"/>
                <a:gd name="connsiteY8" fmla="*/ 836474 h 926298"/>
                <a:gd name="connsiteX9" fmla="*/ 0 w 5488346"/>
                <a:gd name="connsiteY9" fmla="*/ 96174 h 926298"/>
                <a:gd name="connsiteX0" fmla="*/ 0 w 5488346"/>
                <a:gd name="connsiteY0" fmla="*/ 96174 h 926298"/>
                <a:gd name="connsiteX1" fmla="*/ 89824 w 5488346"/>
                <a:gd name="connsiteY1" fmla="*/ 6350 h 926298"/>
                <a:gd name="connsiteX2" fmla="*/ 1682285 w 5488346"/>
                <a:gd name="connsiteY2" fmla="*/ 0 h 926298"/>
                <a:gd name="connsiteX3" fmla="*/ 3803185 w 5488346"/>
                <a:gd name="connsiteY3" fmla="*/ 0 h 926298"/>
                <a:gd name="connsiteX4" fmla="*/ 5398522 w 5488346"/>
                <a:gd name="connsiteY4" fmla="*/ 6350 h 926298"/>
                <a:gd name="connsiteX5" fmla="*/ 5488346 w 5488346"/>
                <a:gd name="connsiteY5" fmla="*/ 96174 h 926298"/>
                <a:gd name="connsiteX6" fmla="*/ 5488346 w 5488346"/>
                <a:gd name="connsiteY6" fmla="*/ 836474 h 926298"/>
                <a:gd name="connsiteX7" fmla="*/ 5398522 w 5488346"/>
                <a:gd name="connsiteY7" fmla="*/ 926298 h 926298"/>
                <a:gd name="connsiteX8" fmla="*/ 89824 w 5488346"/>
                <a:gd name="connsiteY8" fmla="*/ 926298 h 926298"/>
                <a:gd name="connsiteX9" fmla="*/ 0 w 5488346"/>
                <a:gd name="connsiteY9" fmla="*/ 836474 h 926298"/>
                <a:gd name="connsiteX10" fmla="*/ 0 w 5488346"/>
                <a:gd name="connsiteY10" fmla="*/ 96174 h 926298"/>
                <a:gd name="connsiteX0" fmla="*/ 3803185 w 5488346"/>
                <a:gd name="connsiteY0" fmla="*/ 0 h 926298"/>
                <a:gd name="connsiteX1" fmla="*/ 5398522 w 5488346"/>
                <a:gd name="connsiteY1" fmla="*/ 6350 h 926298"/>
                <a:gd name="connsiteX2" fmla="*/ 5488346 w 5488346"/>
                <a:gd name="connsiteY2" fmla="*/ 96174 h 926298"/>
                <a:gd name="connsiteX3" fmla="*/ 5488346 w 5488346"/>
                <a:gd name="connsiteY3" fmla="*/ 836474 h 926298"/>
                <a:gd name="connsiteX4" fmla="*/ 5398522 w 5488346"/>
                <a:gd name="connsiteY4" fmla="*/ 926298 h 926298"/>
                <a:gd name="connsiteX5" fmla="*/ 89824 w 5488346"/>
                <a:gd name="connsiteY5" fmla="*/ 926298 h 926298"/>
                <a:gd name="connsiteX6" fmla="*/ 0 w 5488346"/>
                <a:gd name="connsiteY6" fmla="*/ 836474 h 926298"/>
                <a:gd name="connsiteX7" fmla="*/ 0 w 5488346"/>
                <a:gd name="connsiteY7" fmla="*/ 96174 h 926298"/>
                <a:gd name="connsiteX8" fmla="*/ 89824 w 5488346"/>
                <a:gd name="connsiteY8" fmla="*/ 6350 h 926298"/>
                <a:gd name="connsiteX9" fmla="*/ 1682285 w 5488346"/>
                <a:gd name="connsiteY9" fmla="*/ 0 h 926298"/>
                <a:gd name="connsiteX10" fmla="*/ 3894625 w 5488346"/>
                <a:gd name="connsiteY10" fmla="*/ 91440 h 926298"/>
                <a:gd name="connsiteX0" fmla="*/ 3803185 w 5488346"/>
                <a:gd name="connsiteY0" fmla="*/ 0 h 926298"/>
                <a:gd name="connsiteX1" fmla="*/ 5398522 w 5488346"/>
                <a:gd name="connsiteY1" fmla="*/ 6350 h 926298"/>
                <a:gd name="connsiteX2" fmla="*/ 5488346 w 5488346"/>
                <a:gd name="connsiteY2" fmla="*/ 96174 h 926298"/>
                <a:gd name="connsiteX3" fmla="*/ 5488346 w 5488346"/>
                <a:gd name="connsiteY3" fmla="*/ 836474 h 926298"/>
                <a:gd name="connsiteX4" fmla="*/ 5398522 w 5488346"/>
                <a:gd name="connsiteY4" fmla="*/ 926298 h 926298"/>
                <a:gd name="connsiteX5" fmla="*/ 89824 w 5488346"/>
                <a:gd name="connsiteY5" fmla="*/ 926298 h 926298"/>
                <a:gd name="connsiteX6" fmla="*/ 0 w 5488346"/>
                <a:gd name="connsiteY6" fmla="*/ 836474 h 926298"/>
                <a:gd name="connsiteX7" fmla="*/ 0 w 5488346"/>
                <a:gd name="connsiteY7" fmla="*/ 96174 h 926298"/>
                <a:gd name="connsiteX8" fmla="*/ 89824 w 5488346"/>
                <a:gd name="connsiteY8" fmla="*/ 6350 h 926298"/>
                <a:gd name="connsiteX9" fmla="*/ 1682285 w 5488346"/>
                <a:gd name="connsiteY9" fmla="*/ 0 h 92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88346" h="926298">
                  <a:moveTo>
                    <a:pt x="3803185" y="0"/>
                  </a:moveTo>
                  <a:lnTo>
                    <a:pt x="5398522" y="6350"/>
                  </a:lnTo>
                  <a:cubicBezTo>
                    <a:pt x="5448130" y="6350"/>
                    <a:pt x="5488346" y="46566"/>
                    <a:pt x="5488346" y="96174"/>
                  </a:cubicBezTo>
                  <a:lnTo>
                    <a:pt x="5488346" y="836474"/>
                  </a:lnTo>
                  <a:cubicBezTo>
                    <a:pt x="5488346" y="886082"/>
                    <a:pt x="5448130" y="926298"/>
                    <a:pt x="5398522" y="926298"/>
                  </a:cubicBezTo>
                  <a:lnTo>
                    <a:pt x="89824" y="926298"/>
                  </a:lnTo>
                  <a:cubicBezTo>
                    <a:pt x="40216" y="926298"/>
                    <a:pt x="0" y="886082"/>
                    <a:pt x="0" y="836474"/>
                  </a:cubicBezTo>
                  <a:lnTo>
                    <a:pt x="0" y="96174"/>
                  </a:lnTo>
                  <a:cubicBezTo>
                    <a:pt x="0" y="46566"/>
                    <a:pt x="40216" y="6350"/>
                    <a:pt x="89824" y="6350"/>
                  </a:cubicBezTo>
                  <a:lnTo>
                    <a:pt x="1682285" y="0"/>
                  </a:lnTo>
                </a:path>
              </a:pathLst>
            </a:custGeom>
            <a:noFill/>
            <a:ln>
              <a:solidFill>
                <a:schemeClr val="bg1"/>
              </a:solidFill>
              <a:headEnd type="oval"/>
              <a:tailEnd type="oval"/>
            </a:ln>
            <a:effectLst/>
          </p:spPr>
          <p:txBody>
            <a:bodyPr wrap="square" lIns="45720" rIns="45720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Body)"/>
                <a:ea typeface="STKaiti"/>
                <a:cs typeface="Calibri Light" panose="020F0302020204030204" pitchFamily="34" charset="0"/>
              </a:endParaRPr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C20DABA7-C96F-E488-95F8-A347B5BC5FD9}"/>
                </a:ext>
              </a:extLst>
            </p:cNvPr>
            <p:cNvSpPr/>
            <p:nvPr/>
          </p:nvSpPr>
          <p:spPr>
            <a:xfrm>
              <a:off x="1876318" y="5844540"/>
              <a:ext cx="1121240" cy="27432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marL="0" marR="0" lvl="0" indent="0" algn="ct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FFFFFF"/>
                  </a:solidFill>
                  <a:latin typeface="Frutiger 45 bold"/>
                  <a:ea typeface="STKaiti"/>
                  <a:cs typeface="Calibri Light" panose="020F0302020204030204" pitchFamily="34" charset="0"/>
                </a:rPr>
                <a:t>Disparate Systems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endParaRPr>
            </a:p>
          </p:txBody>
        </p:sp>
        <p:sp>
          <p:nvSpPr>
            <p:cNvPr id="1062" name="Title 2">
              <a:extLst>
                <a:ext uri="{FF2B5EF4-FFF2-40B4-BE49-F238E27FC236}">
                  <a16:creationId xmlns:a16="http://schemas.microsoft.com/office/drawing/2014/main" id="{D9A6FF34-3D60-9B2D-AD18-B819159FA0F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344066" y="5844540"/>
              <a:ext cx="1228564" cy="27432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>
              <a:defPPr>
                <a:defRPr lang="en-US"/>
              </a:defPPr>
              <a:lvl1pPr marR="0" lvl="0" indent="0" algn="ctr" defTabSz="914309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1">
                  <a:solidFill>
                    <a:srgbClr val="FFC000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Redundancy in Candidate selection</a:t>
              </a:r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866025F6-08EF-42A6-8EFA-C08C8C99C36F}"/>
                </a:ext>
              </a:extLst>
            </p:cNvPr>
            <p:cNvSpPr/>
            <p:nvPr/>
          </p:nvSpPr>
          <p:spPr>
            <a:xfrm>
              <a:off x="533400" y="5844540"/>
              <a:ext cx="996410" cy="27432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marL="0" marR="0" lvl="0" indent="0" algn="ct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Manual Processing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endParaRPr>
            </a:p>
          </p:txBody>
        </p:sp>
        <p:sp>
          <p:nvSpPr>
            <p:cNvPr id="1064" name="Title 2">
              <a:extLst>
                <a:ext uri="{FF2B5EF4-FFF2-40B4-BE49-F238E27FC236}">
                  <a16:creationId xmlns:a16="http://schemas.microsoft.com/office/drawing/2014/main" id="{778DB9E6-369E-ADDE-0328-713FBB4725B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918217" y="5761095"/>
              <a:ext cx="992512" cy="458306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>
              <a:defPPr>
                <a:defRPr lang="en-US"/>
              </a:defPPr>
              <a:lvl1pPr marR="0" lvl="0" indent="0" algn="ctr" defTabSz="914309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1">
                  <a:solidFill>
                    <a:srgbClr val="FFC000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GDPR compliance </a:t>
              </a:r>
            </a:p>
          </p:txBody>
        </p:sp>
        <p:cxnSp>
          <p:nvCxnSpPr>
            <p:cNvPr id="1084" name="Straight Connector 1083">
              <a:extLst>
                <a:ext uri="{FF2B5EF4-FFF2-40B4-BE49-F238E27FC236}">
                  <a16:creationId xmlns:a16="http://schemas.microsoft.com/office/drawing/2014/main" id="{5AFB83DD-34DD-661F-0134-C42C90579E25}"/>
                </a:ext>
              </a:extLst>
            </p:cNvPr>
            <p:cNvCxnSpPr>
              <a:cxnSpLocks/>
            </p:cNvCxnSpPr>
            <p:nvPr/>
          </p:nvCxnSpPr>
          <p:spPr>
            <a:xfrm>
              <a:off x="1703064" y="5863033"/>
              <a:ext cx="0" cy="28093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Straight Connector 1084">
              <a:extLst>
                <a:ext uri="{FF2B5EF4-FFF2-40B4-BE49-F238E27FC236}">
                  <a16:creationId xmlns:a16="http://schemas.microsoft.com/office/drawing/2014/main" id="{A1A54E5D-9BCD-4750-1898-52B0749C2673}"/>
                </a:ext>
              </a:extLst>
            </p:cNvPr>
            <p:cNvCxnSpPr>
              <a:cxnSpLocks/>
            </p:cNvCxnSpPr>
            <p:nvPr/>
          </p:nvCxnSpPr>
          <p:spPr>
            <a:xfrm>
              <a:off x="3170812" y="5863033"/>
              <a:ext cx="0" cy="28093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Straight Connector 1085">
              <a:extLst>
                <a:ext uri="{FF2B5EF4-FFF2-40B4-BE49-F238E27FC236}">
                  <a16:creationId xmlns:a16="http://schemas.microsoft.com/office/drawing/2014/main" id="{C7938C0F-BDDE-0EF4-6ACC-E3D5B65C515C}"/>
                </a:ext>
              </a:extLst>
            </p:cNvPr>
            <p:cNvCxnSpPr>
              <a:cxnSpLocks/>
            </p:cNvCxnSpPr>
            <p:nvPr/>
          </p:nvCxnSpPr>
          <p:spPr>
            <a:xfrm>
              <a:off x="4745884" y="5863033"/>
              <a:ext cx="0" cy="28093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7" name="Group 1086">
            <a:extLst>
              <a:ext uri="{FF2B5EF4-FFF2-40B4-BE49-F238E27FC236}">
                <a16:creationId xmlns:a16="http://schemas.microsoft.com/office/drawing/2014/main" id="{9A5F39F5-0693-CD97-C23C-2436D1395BF1}"/>
              </a:ext>
            </a:extLst>
          </p:cNvPr>
          <p:cNvGrpSpPr/>
          <p:nvPr/>
        </p:nvGrpSpPr>
        <p:grpSpPr>
          <a:xfrm>
            <a:off x="6164133" y="5429733"/>
            <a:ext cx="5488346" cy="902487"/>
            <a:chOff x="6164133" y="5283961"/>
            <a:chExt cx="5488346" cy="1116838"/>
          </a:xfrm>
        </p:grpSpPr>
        <p:sp>
          <p:nvSpPr>
            <p:cNvPr id="1088" name="TextBox 1087">
              <a:extLst>
                <a:ext uri="{FF2B5EF4-FFF2-40B4-BE49-F238E27FC236}">
                  <a16:creationId xmlns:a16="http://schemas.microsoft.com/office/drawing/2014/main" id="{E41D0EB4-8527-8E32-2ABB-6F9C1A616012}"/>
                </a:ext>
              </a:extLst>
            </p:cNvPr>
            <p:cNvSpPr txBox="1"/>
            <p:nvPr/>
          </p:nvSpPr>
          <p:spPr>
            <a:xfrm>
              <a:off x="8353638" y="5283961"/>
              <a:ext cx="1121240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Benefits </a:t>
              </a:r>
            </a:p>
          </p:txBody>
        </p:sp>
        <p:sp>
          <p:nvSpPr>
            <p:cNvPr id="1089" name="Rectangle: Rounded Corners 56">
              <a:extLst>
                <a:ext uri="{FF2B5EF4-FFF2-40B4-BE49-F238E27FC236}">
                  <a16:creationId xmlns:a16="http://schemas.microsoft.com/office/drawing/2014/main" id="{C70E4804-6363-D8DD-E2AA-36D67A8D061F}"/>
                </a:ext>
              </a:extLst>
            </p:cNvPr>
            <p:cNvSpPr/>
            <p:nvPr/>
          </p:nvSpPr>
          <p:spPr>
            <a:xfrm>
              <a:off x="6164133" y="5470268"/>
              <a:ext cx="5488346" cy="930531"/>
            </a:xfrm>
            <a:custGeom>
              <a:avLst/>
              <a:gdLst>
                <a:gd name="connsiteX0" fmla="*/ 0 w 5488346"/>
                <a:gd name="connsiteY0" fmla="*/ 89824 h 919948"/>
                <a:gd name="connsiteX1" fmla="*/ 89824 w 5488346"/>
                <a:gd name="connsiteY1" fmla="*/ 0 h 919948"/>
                <a:gd name="connsiteX2" fmla="*/ 5398522 w 5488346"/>
                <a:gd name="connsiteY2" fmla="*/ 0 h 919948"/>
                <a:gd name="connsiteX3" fmla="*/ 5488346 w 5488346"/>
                <a:gd name="connsiteY3" fmla="*/ 89824 h 919948"/>
                <a:gd name="connsiteX4" fmla="*/ 5488346 w 5488346"/>
                <a:gd name="connsiteY4" fmla="*/ 830124 h 919948"/>
                <a:gd name="connsiteX5" fmla="*/ 5398522 w 5488346"/>
                <a:gd name="connsiteY5" fmla="*/ 919948 h 919948"/>
                <a:gd name="connsiteX6" fmla="*/ 89824 w 5488346"/>
                <a:gd name="connsiteY6" fmla="*/ 919948 h 919948"/>
                <a:gd name="connsiteX7" fmla="*/ 0 w 5488346"/>
                <a:gd name="connsiteY7" fmla="*/ 830124 h 919948"/>
                <a:gd name="connsiteX8" fmla="*/ 0 w 5488346"/>
                <a:gd name="connsiteY8" fmla="*/ 89824 h 919948"/>
                <a:gd name="connsiteX0" fmla="*/ 0 w 5488346"/>
                <a:gd name="connsiteY0" fmla="*/ 96174 h 926298"/>
                <a:gd name="connsiteX1" fmla="*/ 89824 w 5488346"/>
                <a:gd name="connsiteY1" fmla="*/ 6350 h 926298"/>
                <a:gd name="connsiteX2" fmla="*/ 1682285 w 5488346"/>
                <a:gd name="connsiteY2" fmla="*/ 0 h 926298"/>
                <a:gd name="connsiteX3" fmla="*/ 5398522 w 5488346"/>
                <a:gd name="connsiteY3" fmla="*/ 6350 h 926298"/>
                <a:gd name="connsiteX4" fmla="*/ 5488346 w 5488346"/>
                <a:gd name="connsiteY4" fmla="*/ 96174 h 926298"/>
                <a:gd name="connsiteX5" fmla="*/ 5488346 w 5488346"/>
                <a:gd name="connsiteY5" fmla="*/ 836474 h 926298"/>
                <a:gd name="connsiteX6" fmla="*/ 5398522 w 5488346"/>
                <a:gd name="connsiteY6" fmla="*/ 926298 h 926298"/>
                <a:gd name="connsiteX7" fmla="*/ 89824 w 5488346"/>
                <a:gd name="connsiteY7" fmla="*/ 926298 h 926298"/>
                <a:gd name="connsiteX8" fmla="*/ 0 w 5488346"/>
                <a:gd name="connsiteY8" fmla="*/ 836474 h 926298"/>
                <a:gd name="connsiteX9" fmla="*/ 0 w 5488346"/>
                <a:gd name="connsiteY9" fmla="*/ 96174 h 926298"/>
                <a:gd name="connsiteX0" fmla="*/ 0 w 5488346"/>
                <a:gd name="connsiteY0" fmla="*/ 96174 h 926298"/>
                <a:gd name="connsiteX1" fmla="*/ 89824 w 5488346"/>
                <a:gd name="connsiteY1" fmla="*/ 6350 h 926298"/>
                <a:gd name="connsiteX2" fmla="*/ 1682285 w 5488346"/>
                <a:gd name="connsiteY2" fmla="*/ 0 h 926298"/>
                <a:gd name="connsiteX3" fmla="*/ 3803185 w 5488346"/>
                <a:gd name="connsiteY3" fmla="*/ 0 h 926298"/>
                <a:gd name="connsiteX4" fmla="*/ 5398522 w 5488346"/>
                <a:gd name="connsiteY4" fmla="*/ 6350 h 926298"/>
                <a:gd name="connsiteX5" fmla="*/ 5488346 w 5488346"/>
                <a:gd name="connsiteY5" fmla="*/ 96174 h 926298"/>
                <a:gd name="connsiteX6" fmla="*/ 5488346 w 5488346"/>
                <a:gd name="connsiteY6" fmla="*/ 836474 h 926298"/>
                <a:gd name="connsiteX7" fmla="*/ 5398522 w 5488346"/>
                <a:gd name="connsiteY7" fmla="*/ 926298 h 926298"/>
                <a:gd name="connsiteX8" fmla="*/ 89824 w 5488346"/>
                <a:gd name="connsiteY8" fmla="*/ 926298 h 926298"/>
                <a:gd name="connsiteX9" fmla="*/ 0 w 5488346"/>
                <a:gd name="connsiteY9" fmla="*/ 836474 h 926298"/>
                <a:gd name="connsiteX10" fmla="*/ 0 w 5488346"/>
                <a:gd name="connsiteY10" fmla="*/ 96174 h 926298"/>
                <a:gd name="connsiteX0" fmla="*/ 3803185 w 5488346"/>
                <a:gd name="connsiteY0" fmla="*/ 0 h 926298"/>
                <a:gd name="connsiteX1" fmla="*/ 5398522 w 5488346"/>
                <a:gd name="connsiteY1" fmla="*/ 6350 h 926298"/>
                <a:gd name="connsiteX2" fmla="*/ 5488346 w 5488346"/>
                <a:gd name="connsiteY2" fmla="*/ 96174 h 926298"/>
                <a:gd name="connsiteX3" fmla="*/ 5488346 w 5488346"/>
                <a:gd name="connsiteY3" fmla="*/ 836474 h 926298"/>
                <a:gd name="connsiteX4" fmla="*/ 5398522 w 5488346"/>
                <a:gd name="connsiteY4" fmla="*/ 926298 h 926298"/>
                <a:gd name="connsiteX5" fmla="*/ 89824 w 5488346"/>
                <a:gd name="connsiteY5" fmla="*/ 926298 h 926298"/>
                <a:gd name="connsiteX6" fmla="*/ 0 w 5488346"/>
                <a:gd name="connsiteY6" fmla="*/ 836474 h 926298"/>
                <a:gd name="connsiteX7" fmla="*/ 0 w 5488346"/>
                <a:gd name="connsiteY7" fmla="*/ 96174 h 926298"/>
                <a:gd name="connsiteX8" fmla="*/ 89824 w 5488346"/>
                <a:gd name="connsiteY8" fmla="*/ 6350 h 926298"/>
                <a:gd name="connsiteX9" fmla="*/ 1682285 w 5488346"/>
                <a:gd name="connsiteY9" fmla="*/ 0 h 926298"/>
                <a:gd name="connsiteX10" fmla="*/ 3894625 w 5488346"/>
                <a:gd name="connsiteY10" fmla="*/ 91440 h 926298"/>
                <a:gd name="connsiteX0" fmla="*/ 3803185 w 5488346"/>
                <a:gd name="connsiteY0" fmla="*/ 0 h 926298"/>
                <a:gd name="connsiteX1" fmla="*/ 5398522 w 5488346"/>
                <a:gd name="connsiteY1" fmla="*/ 6350 h 926298"/>
                <a:gd name="connsiteX2" fmla="*/ 5488346 w 5488346"/>
                <a:gd name="connsiteY2" fmla="*/ 96174 h 926298"/>
                <a:gd name="connsiteX3" fmla="*/ 5488346 w 5488346"/>
                <a:gd name="connsiteY3" fmla="*/ 836474 h 926298"/>
                <a:gd name="connsiteX4" fmla="*/ 5398522 w 5488346"/>
                <a:gd name="connsiteY4" fmla="*/ 926298 h 926298"/>
                <a:gd name="connsiteX5" fmla="*/ 89824 w 5488346"/>
                <a:gd name="connsiteY5" fmla="*/ 926298 h 926298"/>
                <a:gd name="connsiteX6" fmla="*/ 0 w 5488346"/>
                <a:gd name="connsiteY6" fmla="*/ 836474 h 926298"/>
                <a:gd name="connsiteX7" fmla="*/ 0 w 5488346"/>
                <a:gd name="connsiteY7" fmla="*/ 96174 h 926298"/>
                <a:gd name="connsiteX8" fmla="*/ 89824 w 5488346"/>
                <a:gd name="connsiteY8" fmla="*/ 6350 h 926298"/>
                <a:gd name="connsiteX9" fmla="*/ 1682285 w 5488346"/>
                <a:gd name="connsiteY9" fmla="*/ 0 h 926298"/>
                <a:gd name="connsiteX0" fmla="*/ 3324819 w 5488346"/>
                <a:gd name="connsiteY0" fmla="*/ 0 h 926298"/>
                <a:gd name="connsiteX1" fmla="*/ 5398522 w 5488346"/>
                <a:gd name="connsiteY1" fmla="*/ 6350 h 926298"/>
                <a:gd name="connsiteX2" fmla="*/ 5488346 w 5488346"/>
                <a:gd name="connsiteY2" fmla="*/ 96174 h 926298"/>
                <a:gd name="connsiteX3" fmla="*/ 5488346 w 5488346"/>
                <a:gd name="connsiteY3" fmla="*/ 836474 h 926298"/>
                <a:gd name="connsiteX4" fmla="*/ 5398522 w 5488346"/>
                <a:gd name="connsiteY4" fmla="*/ 926298 h 926298"/>
                <a:gd name="connsiteX5" fmla="*/ 89824 w 5488346"/>
                <a:gd name="connsiteY5" fmla="*/ 926298 h 926298"/>
                <a:gd name="connsiteX6" fmla="*/ 0 w 5488346"/>
                <a:gd name="connsiteY6" fmla="*/ 836474 h 926298"/>
                <a:gd name="connsiteX7" fmla="*/ 0 w 5488346"/>
                <a:gd name="connsiteY7" fmla="*/ 96174 h 926298"/>
                <a:gd name="connsiteX8" fmla="*/ 89824 w 5488346"/>
                <a:gd name="connsiteY8" fmla="*/ 6350 h 926298"/>
                <a:gd name="connsiteX9" fmla="*/ 1682285 w 5488346"/>
                <a:gd name="connsiteY9" fmla="*/ 0 h 926298"/>
                <a:gd name="connsiteX0" fmla="*/ 3324819 w 5488346"/>
                <a:gd name="connsiteY0" fmla="*/ 4233 h 930531"/>
                <a:gd name="connsiteX1" fmla="*/ 5398522 w 5488346"/>
                <a:gd name="connsiteY1" fmla="*/ 10583 h 930531"/>
                <a:gd name="connsiteX2" fmla="*/ 5488346 w 5488346"/>
                <a:gd name="connsiteY2" fmla="*/ 100407 h 930531"/>
                <a:gd name="connsiteX3" fmla="*/ 5488346 w 5488346"/>
                <a:gd name="connsiteY3" fmla="*/ 840707 h 930531"/>
                <a:gd name="connsiteX4" fmla="*/ 5398522 w 5488346"/>
                <a:gd name="connsiteY4" fmla="*/ 930531 h 930531"/>
                <a:gd name="connsiteX5" fmla="*/ 89824 w 5488346"/>
                <a:gd name="connsiteY5" fmla="*/ 930531 h 930531"/>
                <a:gd name="connsiteX6" fmla="*/ 0 w 5488346"/>
                <a:gd name="connsiteY6" fmla="*/ 840707 h 930531"/>
                <a:gd name="connsiteX7" fmla="*/ 0 w 5488346"/>
                <a:gd name="connsiteY7" fmla="*/ 100407 h 930531"/>
                <a:gd name="connsiteX8" fmla="*/ 89824 w 5488346"/>
                <a:gd name="connsiteY8" fmla="*/ 10583 h 930531"/>
                <a:gd name="connsiteX9" fmla="*/ 2190285 w 5488346"/>
                <a:gd name="connsiteY9" fmla="*/ 0 h 93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88346" h="930531">
                  <a:moveTo>
                    <a:pt x="3324819" y="4233"/>
                  </a:moveTo>
                  <a:lnTo>
                    <a:pt x="5398522" y="10583"/>
                  </a:lnTo>
                  <a:cubicBezTo>
                    <a:pt x="5448130" y="10583"/>
                    <a:pt x="5488346" y="50799"/>
                    <a:pt x="5488346" y="100407"/>
                  </a:cubicBezTo>
                  <a:lnTo>
                    <a:pt x="5488346" y="840707"/>
                  </a:lnTo>
                  <a:cubicBezTo>
                    <a:pt x="5488346" y="890315"/>
                    <a:pt x="5448130" y="930531"/>
                    <a:pt x="5398522" y="930531"/>
                  </a:cubicBezTo>
                  <a:lnTo>
                    <a:pt x="89824" y="930531"/>
                  </a:lnTo>
                  <a:cubicBezTo>
                    <a:pt x="40216" y="930531"/>
                    <a:pt x="0" y="890315"/>
                    <a:pt x="0" y="840707"/>
                  </a:cubicBezTo>
                  <a:lnTo>
                    <a:pt x="0" y="100407"/>
                  </a:lnTo>
                  <a:cubicBezTo>
                    <a:pt x="0" y="50799"/>
                    <a:pt x="40216" y="10583"/>
                    <a:pt x="89824" y="10583"/>
                  </a:cubicBezTo>
                  <a:lnTo>
                    <a:pt x="2190285" y="0"/>
                  </a:lnTo>
                </a:path>
              </a:pathLst>
            </a:custGeom>
            <a:noFill/>
            <a:ln>
              <a:solidFill>
                <a:schemeClr val="bg1"/>
              </a:solidFill>
              <a:headEnd type="oval"/>
              <a:tailEnd type="oval"/>
            </a:ln>
            <a:effectLst/>
          </p:spPr>
          <p:txBody>
            <a:bodyPr wrap="square" lIns="45720" rIns="45720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Body)"/>
                <a:ea typeface="STKaiti"/>
                <a:cs typeface="Calibri Light" panose="020F0302020204030204" pitchFamily="34" charset="0"/>
              </a:endParaRPr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550A3E17-7CAC-AABB-2E67-896D3936AD09}"/>
                </a:ext>
              </a:extLst>
            </p:cNvPr>
            <p:cNvSpPr/>
            <p:nvPr/>
          </p:nvSpPr>
          <p:spPr>
            <a:xfrm>
              <a:off x="7452841" y="5921542"/>
              <a:ext cx="1253019" cy="287495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marL="0" marR="0" lvl="0" indent="0" algn="ct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Intelligent recommendations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endParaRPr>
            </a:p>
          </p:txBody>
        </p:sp>
        <p:sp>
          <p:nvSpPr>
            <p:cNvPr id="1091" name="Title 2">
              <a:extLst>
                <a:ext uri="{FF2B5EF4-FFF2-40B4-BE49-F238E27FC236}">
                  <a16:creationId xmlns:a16="http://schemas.microsoft.com/office/drawing/2014/main" id="{F614E766-12C1-99F1-00FD-51CF39354AA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803346" y="5921542"/>
              <a:ext cx="1228564" cy="27432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>
              <a:defPPr>
                <a:defRPr lang="en-US"/>
              </a:defPPr>
              <a:lvl1pPr marR="0" lvl="0" indent="0" algn="ctr" defTabSz="914309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1">
                  <a:solidFill>
                    <a:srgbClr val="FFC000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Systemized Integrations</a:t>
              </a:r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7214843D-EF41-18D8-C87E-E647E86EBDFE}"/>
                </a:ext>
              </a:extLst>
            </p:cNvPr>
            <p:cNvSpPr/>
            <p:nvPr/>
          </p:nvSpPr>
          <p:spPr>
            <a:xfrm>
              <a:off x="6227168" y="5921542"/>
              <a:ext cx="996410" cy="27432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marL="0" marR="0" lvl="0" indent="0" algn="ct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End - To - End Automation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endParaRPr>
            </a:p>
          </p:txBody>
        </p:sp>
        <p:sp>
          <p:nvSpPr>
            <p:cNvPr id="1093" name="Title 2">
              <a:extLst>
                <a:ext uri="{FF2B5EF4-FFF2-40B4-BE49-F238E27FC236}">
                  <a16:creationId xmlns:a16="http://schemas.microsoft.com/office/drawing/2014/main" id="{63C43E1B-B4A3-B462-C502-05BD968A774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261177" y="5921542"/>
              <a:ext cx="1155855" cy="27432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>
              <a:defPPr>
                <a:defRPr lang="en-US"/>
              </a:defPPr>
              <a:lvl1pPr marR="0" lvl="0" indent="0" algn="ctr" defTabSz="914309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1">
                  <a:solidFill>
                    <a:srgbClr val="FFC000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Summary Dashboard</a:t>
              </a:r>
            </a:p>
          </p:txBody>
        </p:sp>
        <p:cxnSp>
          <p:nvCxnSpPr>
            <p:cNvPr id="1094" name="Straight Connector 1093">
              <a:extLst>
                <a:ext uri="{FF2B5EF4-FFF2-40B4-BE49-F238E27FC236}">
                  <a16:creationId xmlns:a16="http://schemas.microsoft.com/office/drawing/2014/main" id="{BC985EEF-8A8F-68A1-5092-1E42FF1041D7}"/>
                </a:ext>
              </a:extLst>
            </p:cNvPr>
            <p:cNvCxnSpPr>
              <a:cxnSpLocks/>
            </p:cNvCxnSpPr>
            <p:nvPr/>
          </p:nvCxnSpPr>
          <p:spPr>
            <a:xfrm>
              <a:off x="7338210" y="5940035"/>
              <a:ext cx="0" cy="28093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Straight Connector 1094">
              <a:extLst>
                <a:ext uri="{FF2B5EF4-FFF2-40B4-BE49-F238E27FC236}">
                  <a16:creationId xmlns:a16="http://schemas.microsoft.com/office/drawing/2014/main" id="{73C707C3-0DF3-7DE3-4622-3712E06F4481}"/>
                </a:ext>
              </a:extLst>
            </p:cNvPr>
            <p:cNvCxnSpPr>
              <a:cxnSpLocks/>
            </p:cNvCxnSpPr>
            <p:nvPr/>
          </p:nvCxnSpPr>
          <p:spPr>
            <a:xfrm>
              <a:off x="8688714" y="5940035"/>
              <a:ext cx="0" cy="28093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Straight Connector 1095">
              <a:extLst>
                <a:ext uri="{FF2B5EF4-FFF2-40B4-BE49-F238E27FC236}">
                  <a16:creationId xmlns:a16="http://schemas.microsoft.com/office/drawing/2014/main" id="{6F012551-A76C-759E-7D16-F41DB22723D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5892" y="5940035"/>
              <a:ext cx="0" cy="28093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7" name="Freeform: Shape 1096">
            <a:extLst>
              <a:ext uri="{FF2B5EF4-FFF2-40B4-BE49-F238E27FC236}">
                <a16:creationId xmlns:a16="http://schemas.microsoft.com/office/drawing/2014/main" id="{5E30C308-0377-F063-ACB6-6C8C67418BA9}"/>
              </a:ext>
            </a:extLst>
          </p:cNvPr>
          <p:cNvSpPr/>
          <p:nvPr/>
        </p:nvSpPr>
        <p:spPr>
          <a:xfrm>
            <a:off x="3286539" y="5285494"/>
            <a:ext cx="5548458" cy="298128"/>
          </a:xfrm>
          <a:custGeom>
            <a:avLst/>
            <a:gdLst>
              <a:gd name="connsiteX0" fmla="*/ 0 w 5548458"/>
              <a:gd name="connsiteY0" fmla="*/ 161149 h 298128"/>
              <a:gd name="connsiteX1" fmla="*/ 79513 w 5548458"/>
              <a:gd name="connsiteY1" fmla="*/ 147897 h 298128"/>
              <a:gd name="connsiteX2" fmla="*/ 742122 w 5548458"/>
              <a:gd name="connsiteY2" fmla="*/ 108141 h 298128"/>
              <a:gd name="connsiteX3" fmla="*/ 1007165 w 5548458"/>
              <a:gd name="connsiteY3" fmla="*/ 81636 h 298128"/>
              <a:gd name="connsiteX4" fmla="*/ 1192696 w 5548458"/>
              <a:gd name="connsiteY4" fmla="*/ 68384 h 298128"/>
              <a:gd name="connsiteX5" fmla="*/ 1378226 w 5548458"/>
              <a:gd name="connsiteY5" fmla="*/ 41880 h 298128"/>
              <a:gd name="connsiteX6" fmla="*/ 3564835 w 5548458"/>
              <a:gd name="connsiteY6" fmla="*/ 28628 h 298128"/>
              <a:gd name="connsiteX7" fmla="*/ 4134678 w 5548458"/>
              <a:gd name="connsiteY7" fmla="*/ 28628 h 298128"/>
              <a:gd name="connsiteX8" fmla="*/ 4412974 w 5548458"/>
              <a:gd name="connsiteY8" fmla="*/ 41880 h 298128"/>
              <a:gd name="connsiteX9" fmla="*/ 4625009 w 5548458"/>
              <a:gd name="connsiteY9" fmla="*/ 68384 h 298128"/>
              <a:gd name="connsiteX10" fmla="*/ 4731026 w 5548458"/>
              <a:gd name="connsiteY10" fmla="*/ 81636 h 298128"/>
              <a:gd name="connsiteX11" fmla="*/ 4943061 w 5548458"/>
              <a:gd name="connsiteY11" fmla="*/ 121393 h 298128"/>
              <a:gd name="connsiteX12" fmla="*/ 4996070 w 5548458"/>
              <a:gd name="connsiteY12" fmla="*/ 134645 h 298128"/>
              <a:gd name="connsiteX13" fmla="*/ 5088835 w 5548458"/>
              <a:gd name="connsiteY13" fmla="*/ 161149 h 298128"/>
              <a:gd name="connsiteX14" fmla="*/ 5181600 w 5548458"/>
              <a:gd name="connsiteY14" fmla="*/ 174402 h 298128"/>
              <a:gd name="connsiteX15" fmla="*/ 5234609 w 5548458"/>
              <a:gd name="connsiteY15" fmla="*/ 200906 h 298128"/>
              <a:gd name="connsiteX16" fmla="*/ 5287618 w 5548458"/>
              <a:gd name="connsiteY16" fmla="*/ 214158 h 298128"/>
              <a:gd name="connsiteX17" fmla="*/ 5327374 w 5548458"/>
              <a:gd name="connsiteY17" fmla="*/ 240663 h 298128"/>
              <a:gd name="connsiteX18" fmla="*/ 5367131 w 5548458"/>
              <a:gd name="connsiteY18" fmla="*/ 253915 h 298128"/>
              <a:gd name="connsiteX19" fmla="*/ 5406887 w 5548458"/>
              <a:gd name="connsiteY19" fmla="*/ 280419 h 298128"/>
              <a:gd name="connsiteX20" fmla="*/ 5539409 w 5548458"/>
              <a:gd name="connsiteY20" fmla="*/ 280419 h 298128"/>
              <a:gd name="connsiteX21" fmla="*/ 5539409 w 5548458"/>
              <a:gd name="connsiteY21" fmla="*/ 187654 h 29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548458" h="298128">
                <a:moveTo>
                  <a:pt x="0" y="161149"/>
                </a:moveTo>
                <a:cubicBezTo>
                  <a:pt x="26504" y="156732"/>
                  <a:pt x="52786" y="150662"/>
                  <a:pt x="79513" y="147897"/>
                </a:cubicBezTo>
                <a:cubicBezTo>
                  <a:pt x="397999" y="114951"/>
                  <a:pt x="405535" y="120607"/>
                  <a:pt x="742122" y="108141"/>
                </a:cubicBezTo>
                <a:lnTo>
                  <a:pt x="1007165" y="81636"/>
                </a:lnTo>
                <a:cubicBezTo>
                  <a:pt x="1068926" y="76186"/>
                  <a:pt x="1131048" y="74989"/>
                  <a:pt x="1192696" y="68384"/>
                </a:cubicBezTo>
                <a:cubicBezTo>
                  <a:pt x="1254812" y="61729"/>
                  <a:pt x="1315764" y="42927"/>
                  <a:pt x="1378226" y="41880"/>
                </a:cubicBezTo>
                <a:cubicBezTo>
                  <a:pt x="2107007" y="29666"/>
                  <a:pt x="2835965" y="33045"/>
                  <a:pt x="3564835" y="28628"/>
                </a:cubicBezTo>
                <a:cubicBezTo>
                  <a:pt x="3783498" y="-26037"/>
                  <a:pt x="3614163" y="11278"/>
                  <a:pt x="4134678" y="28628"/>
                </a:cubicBezTo>
                <a:cubicBezTo>
                  <a:pt x="4227497" y="31722"/>
                  <a:pt x="4320209" y="37463"/>
                  <a:pt x="4412974" y="41880"/>
                </a:cubicBezTo>
                <a:lnTo>
                  <a:pt x="4625009" y="68384"/>
                </a:lnTo>
                <a:lnTo>
                  <a:pt x="4731026" y="81636"/>
                </a:lnTo>
                <a:cubicBezTo>
                  <a:pt x="4855733" y="131520"/>
                  <a:pt x="4746637" y="95204"/>
                  <a:pt x="4943061" y="121393"/>
                </a:cubicBezTo>
                <a:cubicBezTo>
                  <a:pt x="4961115" y="123800"/>
                  <a:pt x="4978498" y="129853"/>
                  <a:pt x="4996070" y="134645"/>
                </a:cubicBezTo>
                <a:cubicBezTo>
                  <a:pt x="5027096" y="143106"/>
                  <a:pt x="5057390" y="154411"/>
                  <a:pt x="5088835" y="161149"/>
                </a:cubicBezTo>
                <a:cubicBezTo>
                  <a:pt x="5119377" y="167694"/>
                  <a:pt x="5150678" y="169984"/>
                  <a:pt x="5181600" y="174402"/>
                </a:cubicBezTo>
                <a:cubicBezTo>
                  <a:pt x="5199270" y="183237"/>
                  <a:pt x="5216112" y="193970"/>
                  <a:pt x="5234609" y="200906"/>
                </a:cubicBezTo>
                <a:cubicBezTo>
                  <a:pt x="5251663" y="207301"/>
                  <a:pt x="5270877" y="206983"/>
                  <a:pt x="5287618" y="214158"/>
                </a:cubicBezTo>
                <a:cubicBezTo>
                  <a:pt x="5302257" y="220432"/>
                  <a:pt x="5313128" y="233540"/>
                  <a:pt x="5327374" y="240663"/>
                </a:cubicBezTo>
                <a:cubicBezTo>
                  <a:pt x="5339868" y="246910"/>
                  <a:pt x="5353879" y="249498"/>
                  <a:pt x="5367131" y="253915"/>
                </a:cubicBezTo>
                <a:cubicBezTo>
                  <a:pt x="5380383" y="262750"/>
                  <a:pt x="5392641" y="273296"/>
                  <a:pt x="5406887" y="280419"/>
                </a:cubicBezTo>
                <a:cubicBezTo>
                  <a:pt x="5440220" y="297085"/>
                  <a:pt x="5513440" y="310098"/>
                  <a:pt x="5539409" y="280419"/>
                </a:cubicBezTo>
                <a:cubicBezTo>
                  <a:pt x="5559771" y="257148"/>
                  <a:pt x="5539409" y="218576"/>
                  <a:pt x="5539409" y="187654"/>
                </a:cubicBezTo>
              </a:path>
            </a:pathLst>
          </a:custGeom>
          <a:noFill/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Frutiger 45 Light"/>
              <a:ea typeface="+mn-ea"/>
              <a:cs typeface="+mn-cs"/>
            </a:endParaRPr>
          </a:p>
        </p:txBody>
      </p:sp>
      <p:sp>
        <p:nvSpPr>
          <p:cNvPr id="1098" name="Arrow: Curved Down 1097">
            <a:extLst>
              <a:ext uri="{FF2B5EF4-FFF2-40B4-BE49-F238E27FC236}">
                <a16:creationId xmlns:a16="http://schemas.microsoft.com/office/drawing/2014/main" id="{15113985-32C2-B08F-EDA5-84D083026EFB}"/>
              </a:ext>
            </a:extLst>
          </p:cNvPr>
          <p:cNvSpPr/>
          <p:nvPr/>
        </p:nvSpPr>
        <p:spPr>
          <a:xfrm>
            <a:off x="5720674" y="5370540"/>
            <a:ext cx="708402" cy="458307"/>
          </a:xfrm>
          <a:prstGeom prst="curvedDownArrow">
            <a:avLst/>
          </a:prstGeom>
          <a:ln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rIns="4572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Body)"/>
              <a:ea typeface="STKaiti"/>
              <a:cs typeface="Calibri Light" panose="020F0302020204030204" pitchFamily="34" charset="0"/>
            </a:endParaRPr>
          </a:p>
        </p:txBody>
      </p:sp>
      <p:sp>
        <p:nvSpPr>
          <p:cNvPr id="1099" name="Rectangle 1098">
            <a:extLst>
              <a:ext uri="{FF2B5EF4-FFF2-40B4-BE49-F238E27FC236}">
                <a16:creationId xmlns:a16="http://schemas.microsoft.com/office/drawing/2014/main" id="{E7530544-4E04-984B-0D2F-97819DE398F2}"/>
              </a:ext>
            </a:extLst>
          </p:cNvPr>
          <p:cNvSpPr/>
          <p:nvPr/>
        </p:nvSpPr>
        <p:spPr>
          <a:xfrm>
            <a:off x="4337946" y="4778538"/>
            <a:ext cx="3562942" cy="5061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Frutiger 45 bold"/>
                <a:ea typeface="STKaiti"/>
                <a:cs typeface="Calibri Light" panose="020F0302020204030204" pitchFamily="34" charset="0"/>
              </a:rPr>
              <a:t>No Standard Out-Of-Box integration solution available to  seamlessly process Unsolicited Candidate application in SAP SuccessFactors Recruiting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ヒラギノ角ゴ Pro W3" pitchFamily="124" charset="-128"/>
              <a:cs typeface="Calibri Light" panose="020F0302020204030204" pitchFamily="34" charset="0"/>
            </a:endParaRPr>
          </a:p>
        </p:txBody>
      </p: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36362133-1C36-B750-FD67-2DBBA5FF8BB2}"/>
              </a:ext>
            </a:extLst>
          </p:cNvPr>
          <p:cNvCxnSpPr>
            <a:cxnSpLocks/>
          </p:cNvCxnSpPr>
          <p:nvPr/>
        </p:nvCxnSpPr>
        <p:spPr>
          <a:xfrm>
            <a:off x="4390089" y="4697602"/>
            <a:ext cx="594516" cy="0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Text Placeholder 2">
            <a:extLst>
              <a:ext uri="{FF2B5EF4-FFF2-40B4-BE49-F238E27FC236}">
                <a16:creationId xmlns:a16="http://schemas.microsoft.com/office/drawing/2014/main" id="{03A9170A-97CF-C6C3-53E0-E9D45DD273A0}"/>
              </a:ext>
            </a:extLst>
          </p:cNvPr>
          <p:cNvSpPr txBox="1">
            <a:spLocks/>
          </p:cNvSpPr>
          <p:nvPr/>
        </p:nvSpPr>
        <p:spPr>
          <a:xfrm>
            <a:off x="305846" y="247058"/>
            <a:ext cx="11716574" cy="354765"/>
          </a:xfrm>
        </p:spPr>
        <p:txBody>
          <a:bodyPr lIns="91440" tIns="45720" rIns="91440" bIns="45720" anchor="t"/>
          <a:lstStyle>
            <a:lvl1pPr marL="228554" indent="-228554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63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71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80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989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097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800" b="1" dirty="0">
                <a:solidFill>
                  <a:srgbClr val="FFFFFF"/>
                </a:solidFill>
                <a:latin typeface="Calibri Light" panose="020F0302020204030204"/>
                <a:cs typeface="Calibri" panose="020F0502020204030204" pitchFamily="34" charset="0"/>
              </a:rPr>
              <a:t>Automation of Unsolicited Candidate Application Processing with Integration to SAP- SuccessFactors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330381-1A3A-4E23-054D-770380277992}"/>
              </a:ext>
            </a:extLst>
          </p:cNvPr>
          <p:cNvSpPr/>
          <p:nvPr/>
        </p:nvSpPr>
        <p:spPr>
          <a:xfrm>
            <a:off x="4334307" y="2923883"/>
            <a:ext cx="2740318" cy="507121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rPr>
              <a:t>Unsolicited Candidate Application Mismanagement can lead to GDPR Noncompliance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ヒラギノ角ゴ Pro W3" pitchFamily="124" charset="-128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666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682A6-62AA-AC67-C5EC-B83CD61C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artial Circle 21">
            <a:extLst>
              <a:ext uri="{FF2B5EF4-FFF2-40B4-BE49-F238E27FC236}">
                <a16:creationId xmlns:a16="http://schemas.microsoft.com/office/drawing/2014/main" id="{4166F05A-14ED-5FBA-2D52-88EB935EC78B}"/>
              </a:ext>
            </a:extLst>
          </p:cNvPr>
          <p:cNvSpPr/>
          <p:nvPr/>
        </p:nvSpPr>
        <p:spPr>
          <a:xfrm>
            <a:off x="5029200" y="61384"/>
            <a:ext cx="6781800" cy="5998734"/>
          </a:xfrm>
          <a:prstGeom prst="pie">
            <a:avLst>
              <a:gd name="adj1" fmla="val 16200000"/>
              <a:gd name="adj2" fmla="val 5379171"/>
            </a:avLst>
          </a:prstGeom>
          <a:gradFill>
            <a:gsLst>
              <a:gs pos="100000">
                <a:srgbClr val="FFC000">
                  <a:alpha val="30000"/>
                </a:srgbClr>
              </a:gs>
              <a:gs pos="0">
                <a:srgbClr val="FFC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txBody>
          <a:bodyPr wrap="square" lIns="45720" rIns="4572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STKaiti"/>
              <a:cs typeface="Calibri Light" panose="020F0302020204030204" pitchFamily="34" charset="0"/>
            </a:endParaRPr>
          </a:p>
        </p:txBody>
      </p:sp>
      <p:sp>
        <p:nvSpPr>
          <p:cNvPr id="23" name="Partial Circle 22">
            <a:extLst>
              <a:ext uri="{FF2B5EF4-FFF2-40B4-BE49-F238E27FC236}">
                <a16:creationId xmlns:a16="http://schemas.microsoft.com/office/drawing/2014/main" id="{AC804563-290B-B37E-CF7F-FE348FC885C8}"/>
              </a:ext>
            </a:extLst>
          </p:cNvPr>
          <p:cNvSpPr/>
          <p:nvPr/>
        </p:nvSpPr>
        <p:spPr>
          <a:xfrm>
            <a:off x="1030387" y="61384"/>
            <a:ext cx="6781800" cy="5998734"/>
          </a:xfrm>
          <a:prstGeom prst="pie">
            <a:avLst>
              <a:gd name="adj1" fmla="val 16200000"/>
              <a:gd name="adj2" fmla="val 5379171"/>
            </a:avLst>
          </a:prstGeom>
          <a:gradFill>
            <a:gsLst>
              <a:gs pos="100000">
                <a:srgbClr val="00FFCC">
                  <a:alpha val="30000"/>
                </a:srgbClr>
              </a:gs>
              <a:gs pos="0">
                <a:schemeClr val="accent1">
                  <a:lumMod val="50000"/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txBody>
          <a:bodyPr wrap="square" lIns="45720" rIns="4572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STKaiti"/>
              <a:cs typeface="Calibri Light" panose="020F0302020204030204" pitchFamily="34" charset="0"/>
            </a:endParaRPr>
          </a:p>
        </p:txBody>
      </p:sp>
      <p:sp>
        <p:nvSpPr>
          <p:cNvPr id="24" name="Partial Circle 23">
            <a:extLst>
              <a:ext uri="{FF2B5EF4-FFF2-40B4-BE49-F238E27FC236}">
                <a16:creationId xmlns:a16="http://schemas.microsoft.com/office/drawing/2014/main" id="{B0C0DBAF-E181-FD68-EA53-2D05685E1C20}"/>
              </a:ext>
            </a:extLst>
          </p:cNvPr>
          <p:cNvSpPr/>
          <p:nvPr/>
        </p:nvSpPr>
        <p:spPr>
          <a:xfrm>
            <a:off x="-3029385" y="61384"/>
            <a:ext cx="6781800" cy="5998734"/>
          </a:xfrm>
          <a:prstGeom prst="pie">
            <a:avLst>
              <a:gd name="adj1" fmla="val 16200000"/>
              <a:gd name="adj2" fmla="val 5379171"/>
            </a:avLst>
          </a:prstGeom>
          <a:gradFill>
            <a:gsLst>
              <a:gs pos="100000">
                <a:schemeClr val="accent1">
                  <a:lumMod val="50000"/>
                  <a:alpha val="32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txBody>
          <a:bodyPr wrap="square" lIns="45720" rIns="4572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STKaiti"/>
              <a:cs typeface="Calibri Light" panose="020F0302020204030204" pitchFamily="34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996EDA9-9B25-306C-FE57-B86538A1E453}"/>
              </a:ext>
            </a:extLst>
          </p:cNvPr>
          <p:cNvSpPr txBox="1">
            <a:spLocks/>
          </p:cNvSpPr>
          <p:nvPr/>
        </p:nvSpPr>
        <p:spPr bwMode="gray">
          <a:xfrm>
            <a:off x="8154888" y="1223023"/>
            <a:ext cx="2700000" cy="45952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33" b="0" i="0" baseline="0">
                <a:solidFill>
                  <a:srgbClr val="2C2D8B"/>
                </a:solidFill>
                <a:latin typeface="Calibri Light"/>
                <a:ea typeface="+mj-ea"/>
                <a:cs typeface="Calibri 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5pPr>
            <a:lvl6pPr marL="519462"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6pPr>
            <a:lvl7pPr marL="1038925"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7pPr>
            <a:lvl8pPr marL="1558388"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8pPr>
            <a:lvl9pPr marL="2077848"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rPr>
              <a:t>Modernize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 45 bold"/>
              <a:ea typeface="STKaiti"/>
              <a:cs typeface="Calibri Light" panose="020F03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599E62-0DD8-30F6-796A-4CC9DF6E4192}"/>
              </a:ext>
            </a:extLst>
          </p:cNvPr>
          <p:cNvSpPr/>
          <p:nvPr/>
        </p:nvSpPr>
        <p:spPr bwMode="auto">
          <a:xfrm>
            <a:off x="11430000" y="2747322"/>
            <a:ext cx="635000" cy="635000"/>
          </a:xfrm>
          <a:prstGeom prst="ellipse">
            <a:avLst/>
          </a:prstGeom>
          <a:solidFill>
            <a:srgbClr val="FFC00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26526B1-8EA6-D0C3-EF22-2DB7C39AF90D}"/>
              </a:ext>
            </a:extLst>
          </p:cNvPr>
          <p:cNvSpPr txBox="1">
            <a:spLocks/>
          </p:cNvSpPr>
          <p:nvPr/>
        </p:nvSpPr>
        <p:spPr bwMode="gray">
          <a:xfrm>
            <a:off x="4315729" y="1223023"/>
            <a:ext cx="2700000" cy="459522"/>
          </a:xfrm>
          <a:prstGeom prst="roundRect">
            <a:avLst>
              <a:gd name="adj" fmla="val 50000"/>
            </a:avLst>
          </a:prstGeom>
          <a:solidFill>
            <a:srgbClr val="00FFCC"/>
          </a:solidFill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33" b="0" i="0" baseline="0">
                <a:solidFill>
                  <a:srgbClr val="2C2D8B"/>
                </a:solidFill>
                <a:latin typeface="Calibri Light"/>
                <a:ea typeface="+mj-ea"/>
                <a:cs typeface="Calibri 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5pPr>
            <a:lvl6pPr marL="519462"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6pPr>
            <a:lvl7pPr marL="1038925"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7pPr>
            <a:lvl8pPr marL="1558388"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8pPr>
            <a:lvl9pPr marL="2077848"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rPr>
              <a:t>Maximize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 45 bold"/>
              <a:ea typeface="STKaiti"/>
              <a:cs typeface="Calibri Light" panose="020F03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782218-140A-E812-F3A8-4554FF32477A}"/>
              </a:ext>
            </a:extLst>
          </p:cNvPr>
          <p:cNvSpPr/>
          <p:nvPr/>
        </p:nvSpPr>
        <p:spPr bwMode="auto">
          <a:xfrm>
            <a:off x="7447108" y="2747322"/>
            <a:ext cx="635000" cy="635000"/>
          </a:xfrm>
          <a:prstGeom prst="ellipse">
            <a:avLst/>
          </a:prstGeom>
          <a:solidFill>
            <a:srgbClr val="00FFCC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rPr>
              <a:t>02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04D10A-8D82-13EB-2A09-56BBE027F956}"/>
              </a:ext>
            </a:extLst>
          </p:cNvPr>
          <p:cNvSpPr/>
          <p:nvPr/>
        </p:nvSpPr>
        <p:spPr bwMode="auto">
          <a:xfrm>
            <a:off x="3359324" y="2747322"/>
            <a:ext cx="635000" cy="635000"/>
          </a:xfrm>
          <a:prstGeom prst="ellipse">
            <a:avLst/>
          </a:prstGeom>
          <a:solidFill>
            <a:srgbClr val="00B0F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rPr>
              <a:t>01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385F305A-ADEA-57D8-0909-D5584277F7A8}"/>
              </a:ext>
            </a:extLst>
          </p:cNvPr>
          <p:cNvSpPr txBox="1">
            <a:spLocks/>
          </p:cNvSpPr>
          <p:nvPr/>
        </p:nvSpPr>
        <p:spPr bwMode="gray">
          <a:xfrm>
            <a:off x="361515" y="1223023"/>
            <a:ext cx="2700000" cy="45952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FEFDFD"/>
                </a:solidFill>
                <a:latin typeface="Calibri Light" panose="020F0302020204030204" pitchFamily="34" charset="0"/>
                <a:ea typeface="STKaiti"/>
                <a:cs typeface="Calibri Light" panose="020F030202020403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5pPr>
            <a:lvl6pPr marL="519462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6pPr>
            <a:lvl7pPr marL="1038925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7pPr>
            <a:lvl8pPr marL="1558388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8pPr>
            <a:lvl9pPr marL="2077848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rPr>
              <a:t>Minimize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69296B-E5D1-9811-D3A6-61CAA5D57AB7}"/>
              </a:ext>
            </a:extLst>
          </p:cNvPr>
          <p:cNvSpPr txBox="1"/>
          <p:nvPr/>
        </p:nvSpPr>
        <p:spPr>
          <a:xfrm>
            <a:off x="361515" y="1834742"/>
            <a:ext cx="269999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80000" indent="-180000"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Frutiger 45 bold"/>
              </a:defRPr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Manual tracking of Unsolicited candidate profile consolidation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Manual verification of Candidate Profile Sanctity /  Uniqueness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Mis-Management of Eligible candidates to be considered for suitable vacancies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Time-To-Fill Key Vacancies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9DB2FC-D8EE-78D8-02D8-B0C3DA0BFC71}"/>
              </a:ext>
            </a:extLst>
          </p:cNvPr>
          <p:cNvSpPr txBox="1"/>
          <p:nvPr/>
        </p:nvSpPr>
        <p:spPr>
          <a:xfrm>
            <a:off x="4315729" y="1834742"/>
            <a:ext cx="316098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Frutiger 45 bold"/>
              </a:rPr>
              <a:t>Efficiency in management of Unsolicited Candidate profiles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Frutiger 45 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Frutiger 45 bold"/>
              </a:rPr>
              <a:t>System checks in validating Candidate profiles before registration in Successfactors instance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  <a:latin typeface="Frutiger 45 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Frutiger 45 bold"/>
              </a:rPr>
              <a:t>Application processing against valid Job Postings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Frutiger 45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B296B7-D117-C710-7058-6301A5FFB82D}"/>
              </a:ext>
            </a:extLst>
          </p:cNvPr>
          <p:cNvSpPr txBox="1"/>
          <p:nvPr/>
        </p:nvSpPr>
        <p:spPr>
          <a:xfrm>
            <a:off x="8154888" y="1834742"/>
            <a:ext cx="297793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Frutiger 45 bold"/>
              </a:rPr>
              <a:t>Candidate Profile Match up against Job Vacancies with Required Skills and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Frutiger 45 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Frutiger 45 bold"/>
              </a:rPr>
              <a:t>Recruiting Admin experience with Analytics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Frutiger 45 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Frutiger 45 bold"/>
              </a:rPr>
              <a:t>System driven Candidate registration and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Frutiger 45 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Frutiger 45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FF2A56-FBBE-F940-8E34-620EF6380FDF}"/>
              </a:ext>
            </a:extLst>
          </p:cNvPr>
          <p:cNvSpPr txBox="1"/>
          <p:nvPr/>
        </p:nvSpPr>
        <p:spPr>
          <a:xfrm>
            <a:off x="5127697" y="4664595"/>
            <a:ext cx="2176451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>
                <a:solidFill>
                  <a:srgbClr val="FFC000"/>
                </a:solidFill>
                <a:latin typeface="Frutiger 45 bold"/>
              </a:rPr>
              <a:t>Business Benefits 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14" name="Rectangle: Rounded Corners 12">
            <a:extLst>
              <a:ext uri="{FF2B5EF4-FFF2-40B4-BE49-F238E27FC236}">
                <a16:creationId xmlns:a16="http://schemas.microsoft.com/office/drawing/2014/main" id="{73CBD376-F377-3BC5-967A-299762E5E8CE}"/>
              </a:ext>
            </a:extLst>
          </p:cNvPr>
          <p:cNvSpPr/>
          <p:nvPr/>
        </p:nvSpPr>
        <p:spPr>
          <a:xfrm>
            <a:off x="533400" y="4824684"/>
            <a:ext cx="11125200" cy="767658"/>
          </a:xfrm>
          <a:custGeom>
            <a:avLst/>
            <a:gdLst>
              <a:gd name="connsiteX0" fmla="*/ 0 w 11125200"/>
              <a:gd name="connsiteY0" fmla="*/ 125395 h 752354"/>
              <a:gd name="connsiteX1" fmla="*/ 125395 w 11125200"/>
              <a:gd name="connsiteY1" fmla="*/ 0 h 752354"/>
              <a:gd name="connsiteX2" fmla="*/ 10999805 w 11125200"/>
              <a:gd name="connsiteY2" fmla="*/ 0 h 752354"/>
              <a:gd name="connsiteX3" fmla="*/ 11125200 w 11125200"/>
              <a:gd name="connsiteY3" fmla="*/ 125395 h 752354"/>
              <a:gd name="connsiteX4" fmla="*/ 11125200 w 11125200"/>
              <a:gd name="connsiteY4" fmla="*/ 626959 h 752354"/>
              <a:gd name="connsiteX5" fmla="*/ 10999805 w 11125200"/>
              <a:gd name="connsiteY5" fmla="*/ 752354 h 752354"/>
              <a:gd name="connsiteX6" fmla="*/ 125395 w 11125200"/>
              <a:gd name="connsiteY6" fmla="*/ 752354 h 752354"/>
              <a:gd name="connsiteX7" fmla="*/ 0 w 11125200"/>
              <a:gd name="connsiteY7" fmla="*/ 626959 h 752354"/>
              <a:gd name="connsiteX8" fmla="*/ 0 w 11125200"/>
              <a:gd name="connsiteY8" fmla="*/ 125395 h 752354"/>
              <a:gd name="connsiteX0" fmla="*/ 0 w 11125200"/>
              <a:gd name="connsiteY0" fmla="*/ 136970 h 763929"/>
              <a:gd name="connsiteX1" fmla="*/ 125395 w 11125200"/>
              <a:gd name="connsiteY1" fmla="*/ 11575 h 763929"/>
              <a:gd name="connsiteX2" fmla="*/ 6677628 w 11125200"/>
              <a:gd name="connsiteY2" fmla="*/ 0 h 763929"/>
              <a:gd name="connsiteX3" fmla="*/ 10999805 w 11125200"/>
              <a:gd name="connsiteY3" fmla="*/ 11575 h 763929"/>
              <a:gd name="connsiteX4" fmla="*/ 11125200 w 11125200"/>
              <a:gd name="connsiteY4" fmla="*/ 136970 h 763929"/>
              <a:gd name="connsiteX5" fmla="*/ 11125200 w 11125200"/>
              <a:gd name="connsiteY5" fmla="*/ 638534 h 763929"/>
              <a:gd name="connsiteX6" fmla="*/ 10999805 w 11125200"/>
              <a:gd name="connsiteY6" fmla="*/ 763929 h 763929"/>
              <a:gd name="connsiteX7" fmla="*/ 125395 w 11125200"/>
              <a:gd name="connsiteY7" fmla="*/ 763929 h 763929"/>
              <a:gd name="connsiteX8" fmla="*/ 0 w 11125200"/>
              <a:gd name="connsiteY8" fmla="*/ 638534 h 763929"/>
              <a:gd name="connsiteX9" fmla="*/ 0 w 11125200"/>
              <a:gd name="connsiteY9" fmla="*/ 136970 h 763929"/>
              <a:gd name="connsiteX0" fmla="*/ 0 w 11125200"/>
              <a:gd name="connsiteY0" fmla="*/ 136970 h 763929"/>
              <a:gd name="connsiteX1" fmla="*/ 125395 w 11125200"/>
              <a:gd name="connsiteY1" fmla="*/ 11575 h 763929"/>
              <a:gd name="connsiteX2" fmla="*/ 4627880 w 11125200"/>
              <a:gd name="connsiteY2" fmla="*/ 12090 h 763929"/>
              <a:gd name="connsiteX3" fmla="*/ 6677628 w 11125200"/>
              <a:gd name="connsiteY3" fmla="*/ 0 h 763929"/>
              <a:gd name="connsiteX4" fmla="*/ 10999805 w 11125200"/>
              <a:gd name="connsiteY4" fmla="*/ 11575 h 763929"/>
              <a:gd name="connsiteX5" fmla="*/ 11125200 w 11125200"/>
              <a:gd name="connsiteY5" fmla="*/ 136970 h 763929"/>
              <a:gd name="connsiteX6" fmla="*/ 11125200 w 11125200"/>
              <a:gd name="connsiteY6" fmla="*/ 638534 h 763929"/>
              <a:gd name="connsiteX7" fmla="*/ 10999805 w 11125200"/>
              <a:gd name="connsiteY7" fmla="*/ 763929 h 763929"/>
              <a:gd name="connsiteX8" fmla="*/ 125395 w 11125200"/>
              <a:gd name="connsiteY8" fmla="*/ 763929 h 763929"/>
              <a:gd name="connsiteX9" fmla="*/ 0 w 11125200"/>
              <a:gd name="connsiteY9" fmla="*/ 638534 h 763929"/>
              <a:gd name="connsiteX10" fmla="*/ 0 w 11125200"/>
              <a:gd name="connsiteY10" fmla="*/ 136970 h 763929"/>
              <a:gd name="connsiteX0" fmla="*/ 6677628 w 11125200"/>
              <a:gd name="connsiteY0" fmla="*/ 0 h 763929"/>
              <a:gd name="connsiteX1" fmla="*/ 10999805 w 11125200"/>
              <a:gd name="connsiteY1" fmla="*/ 11575 h 763929"/>
              <a:gd name="connsiteX2" fmla="*/ 11125200 w 11125200"/>
              <a:gd name="connsiteY2" fmla="*/ 136970 h 763929"/>
              <a:gd name="connsiteX3" fmla="*/ 11125200 w 11125200"/>
              <a:gd name="connsiteY3" fmla="*/ 638534 h 763929"/>
              <a:gd name="connsiteX4" fmla="*/ 10999805 w 11125200"/>
              <a:gd name="connsiteY4" fmla="*/ 763929 h 763929"/>
              <a:gd name="connsiteX5" fmla="*/ 125395 w 11125200"/>
              <a:gd name="connsiteY5" fmla="*/ 763929 h 763929"/>
              <a:gd name="connsiteX6" fmla="*/ 0 w 11125200"/>
              <a:gd name="connsiteY6" fmla="*/ 638534 h 763929"/>
              <a:gd name="connsiteX7" fmla="*/ 0 w 11125200"/>
              <a:gd name="connsiteY7" fmla="*/ 136970 h 763929"/>
              <a:gd name="connsiteX8" fmla="*/ 125395 w 11125200"/>
              <a:gd name="connsiteY8" fmla="*/ 11575 h 763929"/>
              <a:gd name="connsiteX9" fmla="*/ 4627880 w 11125200"/>
              <a:gd name="connsiteY9" fmla="*/ 12090 h 763929"/>
              <a:gd name="connsiteX10" fmla="*/ 6769068 w 11125200"/>
              <a:gd name="connsiteY10" fmla="*/ 91440 h 763929"/>
              <a:gd name="connsiteX0" fmla="*/ 6677628 w 11125200"/>
              <a:gd name="connsiteY0" fmla="*/ 0 h 763929"/>
              <a:gd name="connsiteX1" fmla="*/ 10999805 w 11125200"/>
              <a:gd name="connsiteY1" fmla="*/ 11575 h 763929"/>
              <a:gd name="connsiteX2" fmla="*/ 11125200 w 11125200"/>
              <a:gd name="connsiteY2" fmla="*/ 136970 h 763929"/>
              <a:gd name="connsiteX3" fmla="*/ 11125200 w 11125200"/>
              <a:gd name="connsiteY3" fmla="*/ 638534 h 763929"/>
              <a:gd name="connsiteX4" fmla="*/ 10999805 w 11125200"/>
              <a:gd name="connsiteY4" fmla="*/ 763929 h 763929"/>
              <a:gd name="connsiteX5" fmla="*/ 125395 w 11125200"/>
              <a:gd name="connsiteY5" fmla="*/ 763929 h 763929"/>
              <a:gd name="connsiteX6" fmla="*/ 0 w 11125200"/>
              <a:gd name="connsiteY6" fmla="*/ 638534 h 763929"/>
              <a:gd name="connsiteX7" fmla="*/ 0 w 11125200"/>
              <a:gd name="connsiteY7" fmla="*/ 136970 h 763929"/>
              <a:gd name="connsiteX8" fmla="*/ 125395 w 11125200"/>
              <a:gd name="connsiteY8" fmla="*/ 11575 h 763929"/>
              <a:gd name="connsiteX9" fmla="*/ 4627880 w 11125200"/>
              <a:gd name="connsiteY9" fmla="*/ 12090 h 76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25200" h="763929">
                <a:moveTo>
                  <a:pt x="6677628" y="0"/>
                </a:moveTo>
                <a:lnTo>
                  <a:pt x="10999805" y="11575"/>
                </a:lnTo>
                <a:cubicBezTo>
                  <a:pt x="11069059" y="11575"/>
                  <a:pt x="11125200" y="67716"/>
                  <a:pt x="11125200" y="136970"/>
                </a:cubicBezTo>
                <a:lnTo>
                  <a:pt x="11125200" y="638534"/>
                </a:lnTo>
                <a:cubicBezTo>
                  <a:pt x="11125200" y="707788"/>
                  <a:pt x="11069059" y="763929"/>
                  <a:pt x="10999805" y="763929"/>
                </a:cubicBezTo>
                <a:lnTo>
                  <a:pt x="125395" y="763929"/>
                </a:lnTo>
                <a:cubicBezTo>
                  <a:pt x="56141" y="763929"/>
                  <a:pt x="0" y="707788"/>
                  <a:pt x="0" y="638534"/>
                </a:cubicBezTo>
                <a:lnTo>
                  <a:pt x="0" y="136970"/>
                </a:lnTo>
                <a:cubicBezTo>
                  <a:pt x="0" y="67716"/>
                  <a:pt x="56141" y="11575"/>
                  <a:pt x="125395" y="11575"/>
                </a:cubicBezTo>
                <a:lnTo>
                  <a:pt x="4627880" y="12090"/>
                </a:lnTo>
              </a:path>
            </a:pathLst>
          </a:custGeom>
          <a:noFill/>
          <a:ln>
            <a:solidFill>
              <a:schemeClr val="bg1"/>
            </a:solidFill>
            <a:headEnd type="oval"/>
            <a:tailEnd type="oval"/>
          </a:ln>
          <a:effectLst/>
        </p:spPr>
        <p:txBody>
          <a:bodyPr wrap="square" lIns="45720" rIns="45720" rtlCol="0" anchor="ctr" anchorCtr="0"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 (Body)"/>
              <a:ea typeface="STKaiti"/>
              <a:cs typeface="Calibri Light" panose="020F030202020403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E86D3A-E76A-AFA1-1112-5E986FEF45C9}"/>
              </a:ext>
            </a:extLst>
          </p:cNvPr>
          <p:cNvCxnSpPr>
            <a:cxnSpLocks/>
          </p:cNvCxnSpPr>
          <p:nvPr/>
        </p:nvCxnSpPr>
        <p:spPr>
          <a:xfrm>
            <a:off x="3145370" y="5024919"/>
            <a:ext cx="0" cy="396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F358F9-081C-B974-F3E7-4AE85940ABEA}"/>
              </a:ext>
            </a:extLst>
          </p:cNvPr>
          <p:cNvCxnSpPr>
            <a:cxnSpLocks/>
          </p:cNvCxnSpPr>
          <p:nvPr/>
        </p:nvCxnSpPr>
        <p:spPr>
          <a:xfrm>
            <a:off x="6035688" y="5024919"/>
            <a:ext cx="0" cy="396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0E7FB8-EE60-5829-30EC-35CDB455D097}"/>
              </a:ext>
            </a:extLst>
          </p:cNvPr>
          <p:cNvCxnSpPr>
            <a:cxnSpLocks/>
          </p:cNvCxnSpPr>
          <p:nvPr/>
        </p:nvCxnSpPr>
        <p:spPr>
          <a:xfrm>
            <a:off x="9141367" y="5024919"/>
            <a:ext cx="0" cy="396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601367D-5927-0F96-9379-B3307E171337}"/>
              </a:ext>
            </a:extLst>
          </p:cNvPr>
          <p:cNvSpPr/>
          <p:nvPr/>
        </p:nvSpPr>
        <p:spPr>
          <a:xfrm>
            <a:off x="3465566" y="5042919"/>
            <a:ext cx="2249926" cy="360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Frutiger 45 bold"/>
                <a:ea typeface="STKaiti"/>
                <a:cs typeface="Calibri Light" panose="020F0302020204030204" pitchFamily="34" charset="0"/>
              </a:rPr>
              <a:t>20% reduction in Time-to-Fill key positions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881B2526-C2EC-0378-5E93-FB7E53FEED45}"/>
              </a:ext>
            </a:extLst>
          </p:cNvPr>
          <p:cNvSpPr txBox="1">
            <a:spLocks/>
          </p:cNvSpPr>
          <p:nvPr/>
        </p:nvSpPr>
        <p:spPr bwMode="gray">
          <a:xfrm>
            <a:off x="6355884" y="5042919"/>
            <a:ext cx="2465287" cy="360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>
            <a:defPPr>
              <a:defRPr lang="en-US"/>
            </a:defPPr>
            <a:lvl1pPr marR="0" lvl="0" indent="0" algn="ctr" defTabSz="9143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C000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rPr>
              <a:t>Improved Unsolicited Candidate profile verification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4F4EC7-5D82-EABA-EBFC-D8AF0F75979C}"/>
              </a:ext>
            </a:extLst>
          </p:cNvPr>
          <p:cNvSpPr/>
          <p:nvPr/>
        </p:nvSpPr>
        <p:spPr>
          <a:xfrm>
            <a:off x="825737" y="5042919"/>
            <a:ext cx="1999437" cy="360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Frutiger 45 bold"/>
                <a:ea typeface="STKaiti"/>
                <a:cs typeface="Calibri Light" panose="020F0302020204030204" pitchFamily="34" charset="0"/>
              </a:rPr>
              <a:t>Improved Unsolicited Candidate Application Processing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A11261E2-EEAB-9F49-6EB0-FA52577B0051}"/>
              </a:ext>
            </a:extLst>
          </p:cNvPr>
          <p:cNvSpPr txBox="1">
            <a:spLocks/>
          </p:cNvSpPr>
          <p:nvPr/>
        </p:nvSpPr>
        <p:spPr bwMode="gray">
          <a:xfrm>
            <a:off x="9461561" y="5042919"/>
            <a:ext cx="1991615" cy="360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>
            <a:defPPr>
              <a:defRPr lang="en-US"/>
            </a:defPPr>
            <a:lvl1pPr marR="0" lvl="0" indent="0" algn="ctr" defTabSz="9143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C000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Frutiger 45 bold"/>
              </a:rPr>
              <a:t>60% improvement in Unsolicited Candidate Profile Management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utiger 45 bold"/>
              <a:ea typeface="STKaiti"/>
              <a:cs typeface="Calibri Light" panose="020F03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404D9-2A77-6CC5-6F85-7A140E350D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Business 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2341028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0000"/>
          </a:fgClr>
          <a:bgClr>
            <a:srgbClr val="00206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845AF487-1555-F378-7E5E-3AA3C44C8B69}"/>
              </a:ext>
            </a:extLst>
          </p:cNvPr>
          <p:cNvSpPr txBox="1">
            <a:spLocks/>
          </p:cNvSpPr>
          <p:nvPr/>
        </p:nvSpPr>
        <p:spPr bwMode="gray">
          <a:xfrm>
            <a:off x="331637" y="313102"/>
            <a:ext cx="11186476" cy="3415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2466" b="1">
                <a:solidFill>
                  <a:srgbClr val="303030"/>
                </a:solidFill>
                <a:latin typeface="Frutiger 45 Ligh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66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Light"/>
                <a:ea typeface="+mj-ea"/>
                <a:cs typeface="+mj-cs"/>
              </a:rPr>
              <a:t>Automate Unsolicited Application Processing with Gen AI capabilities in SAP SF:</a:t>
            </a:r>
          </a:p>
        </p:txBody>
      </p:sp>
      <p:sp>
        <p:nvSpPr>
          <p:cNvPr id="129" name="Rectangle: Rounded Corners 12">
            <a:extLst>
              <a:ext uri="{FF2B5EF4-FFF2-40B4-BE49-F238E27FC236}">
                <a16:creationId xmlns:a16="http://schemas.microsoft.com/office/drawing/2014/main" id="{276B12AB-1E0A-19AD-53A8-CBCDCBE83293}"/>
              </a:ext>
            </a:extLst>
          </p:cNvPr>
          <p:cNvSpPr/>
          <p:nvPr/>
        </p:nvSpPr>
        <p:spPr>
          <a:xfrm>
            <a:off x="166978" y="5621464"/>
            <a:ext cx="10281036" cy="758277"/>
          </a:xfrm>
          <a:custGeom>
            <a:avLst/>
            <a:gdLst>
              <a:gd name="connsiteX0" fmla="*/ 0 w 11125200"/>
              <a:gd name="connsiteY0" fmla="*/ 125395 h 752354"/>
              <a:gd name="connsiteX1" fmla="*/ 125395 w 11125200"/>
              <a:gd name="connsiteY1" fmla="*/ 0 h 752354"/>
              <a:gd name="connsiteX2" fmla="*/ 10999805 w 11125200"/>
              <a:gd name="connsiteY2" fmla="*/ 0 h 752354"/>
              <a:gd name="connsiteX3" fmla="*/ 11125200 w 11125200"/>
              <a:gd name="connsiteY3" fmla="*/ 125395 h 752354"/>
              <a:gd name="connsiteX4" fmla="*/ 11125200 w 11125200"/>
              <a:gd name="connsiteY4" fmla="*/ 626959 h 752354"/>
              <a:gd name="connsiteX5" fmla="*/ 10999805 w 11125200"/>
              <a:gd name="connsiteY5" fmla="*/ 752354 h 752354"/>
              <a:gd name="connsiteX6" fmla="*/ 125395 w 11125200"/>
              <a:gd name="connsiteY6" fmla="*/ 752354 h 752354"/>
              <a:gd name="connsiteX7" fmla="*/ 0 w 11125200"/>
              <a:gd name="connsiteY7" fmla="*/ 626959 h 752354"/>
              <a:gd name="connsiteX8" fmla="*/ 0 w 11125200"/>
              <a:gd name="connsiteY8" fmla="*/ 125395 h 752354"/>
              <a:gd name="connsiteX0" fmla="*/ 0 w 11125200"/>
              <a:gd name="connsiteY0" fmla="*/ 136970 h 763929"/>
              <a:gd name="connsiteX1" fmla="*/ 125395 w 11125200"/>
              <a:gd name="connsiteY1" fmla="*/ 11575 h 763929"/>
              <a:gd name="connsiteX2" fmla="*/ 6677628 w 11125200"/>
              <a:gd name="connsiteY2" fmla="*/ 0 h 763929"/>
              <a:gd name="connsiteX3" fmla="*/ 10999805 w 11125200"/>
              <a:gd name="connsiteY3" fmla="*/ 11575 h 763929"/>
              <a:gd name="connsiteX4" fmla="*/ 11125200 w 11125200"/>
              <a:gd name="connsiteY4" fmla="*/ 136970 h 763929"/>
              <a:gd name="connsiteX5" fmla="*/ 11125200 w 11125200"/>
              <a:gd name="connsiteY5" fmla="*/ 638534 h 763929"/>
              <a:gd name="connsiteX6" fmla="*/ 10999805 w 11125200"/>
              <a:gd name="connsiteY6" fmla="*/ 763929 h 763929"/>
              <a:gd name="connsiteX7" fmla="*/ 125395 w 11125200"/>
              <a:gd name="connsiteY7" fmla="*/ 763929 h 763929"/>
              <a:gd name="connsiteX8" fmla="*/ 0 w 11125200"/>
              <a:gd name="connsiteY8" fmla="*/ 638534 h 763929"/>
              <a:gd name="connsiteX9" fmla="*/ 0 w 11125200"/>
              <a:gd name="connsiteY9" fmla="*/ 136970 h 763929"/>
              <a:gd name="connsiteX0" fmla="*/ 0 w 11125200"/>
              <a:gd name="connsiteY0" fmla="*/ 136970 h 763929"/>
              <a:gd name="connsiteX1" fmla="*/ 125395 w 11125200"/>
              <a:gd name="connsiteY1" fmla="*/ 11575 h 763929"/>
              <a:gd name="connsiteX2" fmla="*/ 4627880 w 11125200"/>
              <a:gd name="connsiteY2" fmla="*/ 12090 h 763929"/>
              <a:gd name="connsiteX3" fmla="*/ 6677628 w 11125200"/>
              <a:gd name="connsiteY3" fmla="*/ 0 h 763929"/>
              <a:gd name="connsiteX4" fmla="*/ 10999805 w 11125200"/>
              <a:gd name="connsiteY4" fmla="*/ 11575 h 763929"/>
              <a:gd name="connsiteX5" fmla="*/ 11125200 w 11125200"/>
              <a:gd name="connsiteY5" fmla="*/ 136970 h 763929"/>
              <a:gd name="connsiteX6" fmla="*/ 11125200 w 11125200"/>
              <a:gd name="connsiteY6" fmla="*/ 638534 h 763929"/>
              <a:gd name="connsiteX7" fmla="*/ 10999805 w 11125200"/>
              <a:gd name="connsiteY7" fmla="*/ 763929 h 763929"/>
              <a:gd name="connsiteX8" fmla="*/ 125395 w 11125200"/>
              <a:gd name="connsiteY8" fmla="*/ 763929 h 763929"/>
              <a:gd name="connsiteX9" fmla="*/ 0 w 11125200"/>
              <a:gd name="connsiteY9" fmla="*/ 638534 h 763929"/>
              <a:gd name="connsiteX10" fmla="*/ 0 w 11125200"/>
              <a:gd name="connsiteY10" fmla="*/ 136970 h 763929"/>
              <a:gd name="connsiteX0" fmla="*/ 6677628 w 11125200"/>
              <a:gd name="connsiteY0" fmla="*/ 0 h 763929"/>
              <a:gd name="connsiteX1" fmla="*/ 10999805 w 11125200"/>
              <a:gd name="connsiteY1" fmla="*/ 11575 h 763929"/>
              <a:gd name="connsiteX2" fmla="*/ 11125200 w 11125200"/>
              <a:gd name="connsiteY2" fmla="*/ 136970 h 763929"/>
              <a:gd name="connsiteX3" fmla="*/ 11125200 w 11125200"/>
              <a:gd name="connsiteY3" fmla="*/ 638534 h 763929"/>
              <a:gd name="connsiteX4" fmla="*/ 10999805 w 11125200"/>
              <a:gd name="connsiteY4" fmla="*/ 763929 h 763929"/>
              <a:gd name="connsiteX5" fmla="*/ 125395 w 11125200"/>
              <a:gd name="connsiteY5" fmla="*/ 763929 h 763929"/>
              <a:gd name="connsiteX6" fmla="*/ 0 w 11125200"/>
              <a:gd name="connsiteY6" fmla="*/ 638534 h 763929"/>
              <a:gd name="connsiteX7" fmla="*/ 0 w 11125200"/>
              <a:gd name="connsiteY7" fmla="*/ 136970 h 763929"/>
              <a:gd name="connsiteX8" fmla="*/ 125395 w 11125200"/>
              <a:gd name="connsiteY8" fmla="*/ 11575 h 763929"/>
              <a:gd name="connsiteX9" fmla="*/ 4627880 w 11125200"/>
              <a:gd name="connsiteY9" fmla="*/ 12090 h 763929"/>
              <a:gd name="connsiteX10" fmla="*/ 6769068 w 11125200"/>
              <a:gd name="connsiteY10" fmla="*/ 91440 h 763929"/>
              <a:gd name="connsiteX0" fmla="*/ 6677628 w 11125200"/>
              <a:gd name="connsiteY0" fmla="*/ 0 h 763929"/>
              <a:gd name="connsiteX1" fmla="*/ 10999805 w 11125200"/>
              <a:gd name="connsiteY1" fmla="*/ 11575 h 763929"/>
              <a:gd name="connsiteX2" fmla="*/ 11125200 w 11125200"/>
              <a:gd name="connsiteY2" fmla="*/ 136970 h 763929"/>
              <a:gd name="connsiteX3" fmla="*/ 11125200 w 11125200"/>
              <a:gd name="connsiteY3" fmla="*/ 638534 h 763929"/>
              <a:gd name="connsiteX4" fmla="*/ 10999805 w 11125200"/>
              <a:gd name="connsiteY4" fmla="*/ 763929 h 763929"/>
              <a:gd name="connsiteX5" fmla="*/ 125395 w 11125200"/>
              <a:gd name="connsiteY5" fmla="*/ 763929 h 763929"/>
              <a:gd name="connsiteX6" fmla="*/ 0 w 11125200"/>
              <a:gd name="connsiteY6" fmla="*/ 638534 h 763929"/>
              <a:gd name="connsiteX7" fmla="*/ 0 w 11125200"/>
              <a:gd name="connsiteY7" fmla="*/ 136970 h 763929"/>
              <a:gd name="connsiteX8" fmla="*/ 125395 w 11125200"/>
              <a:gd name="connsiteY8" fmla="*/ 11575 h 763929"/>
              <a:gd name="connsiteX9" fmla="*/ 4627880 w 11125200"/>
              <a:gd name="connsiteY9" fmla="*/ 12090 h 76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25200" h="763929">
                <a:moveTo>
                  <a:pt x="6677628" y="0"/>
                </a:moveTo>
                <a:lnTo>
                  <a:pt x="10999805" y="11575"/>
                </a:lnTo>
                <a:cubicBezTo>
                  <a:pt x="11069059" y="11575"/>
                  <a:pt x="11125200" y="67716"/>
                  <a:pt x="11125200" y="136970"/>
                </a:cubicBezTo>
                <a:lnTo>
                  <a:pt x="11125200" y="638534"/>
                </a:lnTo>
                <a:cubicBezTo>
                  <a:pt x="11125200" y="707788"/>
                  <a:pt x="11069059" y="763929"/>
                  <a:pt x="10999805" y="763929"/>
                </a:cubicBezTo>
                <a:lnTo>
                  <a:pt x="125395" y="763929"/>
                </a:lnTo>
                <a:cubicBezTo>
                  <a:pt x="56141" y="763929"/>
                  <a:pt x="0" y="707788"/>
                  <a:pt x="0" y="638534"/>
                </a:cubicBezTo>
                <a:lnTo>
                  <a:pt x="0" y="136970"/>
                </a:lnTo>
                <a:cubicBezTo>
                  <a:pt x="0" y="67716"/>
                  <a:pt x="56141" y="11575"/>
                  <a:pt x="125395" y="11575"/>
                </a:cubicBezTo>
                <a:lnTo>
                  <a:pt x="4627880" y="12090"/>
                </a:lnTo>
              </a:path>
            </a:pathLst>
          </a:custGeom>
          <a:noFill/>
          <a:ln>
            <a:solidFill>
              <a:schemeClr val="bg1"/>
            </a:solidFill>
            <a:headEnd type="oval"/>
            <a:tailEnd type="oval"/>
          </a:ln>
          <a:effectLst/>
        </p:spPr>
        <p:txBody>
          <a:bodyPr wrap="square" lIns="45720" rIns="4572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(Body)"/>
              <a:ea typeface="STKaiti"/>
              <a:cs typeface="Calibri Light" panose="020F030202020403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E6D052-93B9-8187-8EDA-E76C8F385244}"/>
              </a:ext>
            </a:extLst>
          </p:cNvPr>
          <p:cNvSpPr txBox="1"/>
          <p:nvPr/>
        </p:nvSpPr>
        <p:spPr>
          <a:xfrm>
            <a:off x="3945196" y="5281091"/>
            <a:ext cx="24652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0A5E2">
                    <a:lumMod val="75000"/>
                  </a:srgbClr>
                </a:solidFill>
                <a:effectLst/>
                <a:uLnTx/>
                <a:uFillTx/>
                <a:latin typeface="Frutiger 45 bold"/>
                <a:ea typeface="+mn-ea"/>
                <a:cs typeface="+mn-cs"/>
              </a:rPr>
              <a:t>Opportunities to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0A5E2">
                    <a:lumMod val="75000"/>
                  </a:srgbClr>
                </a:solidFill>
                <a:effectLst/>
                <a:uLnTx/>
                <a:uFillTx/>
                <a:latin typeface="Frutiger 45 bold"/>
                <a:ea typeface="+mn-ea"/>
                <a:cs typeface="+mn-cs"/>
              </a:rPr>
              <a:t>create value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34F641C-A98E-7B58-CF08-86F774343960}"/>
              </a:ext>
            </a:extLst>
          </p:cNvPr>
          <p:cNvSpPr/>
          <p:nvPr/>
        </p:nvSpPr>
        <p:spPr>
          <a:xfrm>
            <a:off x="3057570" y="5846239"/>
            <a:ext cx="2249926" cy="360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rPr>
              <a:t>Automated Registration in Candidate Talent pool</a:t>
            </a:r>
          </a:p>
        </p:txBody>
      </p:sp>
      <p:sp>
        <p:nvSpPr>
          <p:cNvPr id="132" name="Title 2">
            <a:extLst>
              <a:ext uri="{FF2B5EF4-FFF2-40B4-BE49-F238E27FC236}">
                <a16:creationId xmlns:a16="http://schemas.microsoft.com/office/drawing/2014/main" id="{16E21002-86F5-9458-51C3-A55352943B37}"/>
              </a:ext>
            </a:extLst>
          </p:cNvPr>
          <p:cNvSpPr txBox="1">
            <a:spLocks/>
          </p:cNvSpPr>
          <p:nvPr/>
        </p:nvSpPr>
        <p:spPr bwMode="gray">
          <a:xfrm>
            <a:off x="5675235" y="5798301"/>
            <a:ext cx="2465287" cy="360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>
            <a:defPPr>
              <a:defRPr lang="en-US"/>
            </a:defPPr>
            <a:lvl1pPr marR="0" lvl="0" indent="0" algn="ctr" defTabSz="9143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C000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rPr>
              <a:t>AI Driven Profile Match up &amp; Fitment Analysis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FDA426A-69DD-C099-454D-CCB183A7F5FA}"/>
              </a:ext>
            </a:extLst>
          </p:cNvPr>
          <p:cNvSpPr/>
          <p:nvPr/>
        </p:nvSpPr>
        <p:spPr>
          <a:xfrm>
            <a:off x="768285" y="5839407"/>
            <a:ext cx="1999437" cy="360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Frutiger 45 bold"/>
                <a:ea typeface="STKaiti"/>
                <a:cs typeface="Calibri Light" panose="020F0302020204030204" pitchFamily="34" charset="0"/>
              </a:rPr>
              <a:t>Profile Attachment Parsing &amp; DMS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utiger 45 bold"/>
              <a:ea typeface="STKaiti"/>
              <a:cs typeface="Calibri Light" panose="020F0302020204030204" pitchFamily="34" charset="0"/>
            </a:endParaRPr>
          </a:p>
        </p:txBody>
      </p:sp>
      <p:sp>
        <p:nvSpPr>
          <p:cNvPr id="134" name="Title 2">
            <a:extLst>
              <a:ext uri="{FF2B5EF4-FFF2-40B4-BE49-F238E27FC236}">
                <a16:creationId xmlns:a16="http://schemas.microsoft.com/office/drawing/2014/main" id="{8891AA9A-023E-037C-802F-1EC302B83460}"/>
              </a:ext>
            </a:extLst>
          </p:cNvPr>
          <p:cNvSpPr txBox="1">
            <a:spLocks/>
          </p:cNvSpPr>
          <p:nvPr/>
        </p:nvSpPr>
        <p:spPr bwMode="gray">
          <a:xfrm>
            <a:off x="8278295" y="5798301"/>
            <a:ext cx="1991615" cy="360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>
            <a:defPPr>
              <a:defRPr lang="en-US"/>
            </a:defPPr>
            <a:lvl1pPr marR="0" lvl="0" indent="0" algn="ctr" defTabSz="9143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C000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rPr>
              <a:t>Reduced Time-To-Fill Key Vacancies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BA66809-08DF-5C78-A275-8A7F6B27D819}"/>
              </a:ext>
            </a:extLst>
          </p:cNvPr>
          <p:cNvCxnSpPr>
            <a:cxnSpLocks/>
          </p:cNvCxnSpPr>
          <p:nvPr/>
        </p:nvCxnSpPr>
        <p:spPr>
          <a:xfrm>
            <a:off x="2926949" y="5828097"/>
            <a:ext cx="0" cy="396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8657E215-D8E6-F6B0-E9E9-401B434E23CC}"/>
              </a:ext>
            </a:extLst>
          </p:cNvPr>
          <p:cNvCxnSpPr>
            <a:cxnSpLocks/>
          </p:cNvCxnSpPr>
          <p:nvPr/>
        </p:nvCxnSpPr>
        <p:spPr>
          <a:xfrm>
            <a:off x="5517931" y="5828097"/>
            <a:ext cx="0" cy="396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951DD3D-3022-88EF-25D1-ADAA6E46A0D8}"/>
              </a:ext>
            </a:extLst>
          </p:cNvPr>
          <p:cNvCxnSpPr>
            <a:cxnSpLocks/>
          </p:cNvCxnSpPr>
          <p:nvPr/>
        </p:nvCxnSpPr>
        <p:spPr>
          <a:xfrm>
            <a:off x="8372045" y="5797298"/>
            <a:ext cx="0" cy="396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8BEBBD60-29E6-188F-CFDE-CF61E4098463}"/>
              </a:ext>
            </a:extLst>
          </p:cNvPr>
          <p:cNvSpPr txBox="1"/>
          <p:nvPr/>
        </p:nvSpPr>
        <p:spPr>
          <a:xfrm>
            <a:off x="10837493" y="5228318"/>
            <a:ext cx="984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Frutiger 45 bold"/>
                <a:ea typeface="+mn-ea"/>
                <a:cs typeface="+mn-cs"/>
              </a:rPr>
              <a:t>Legends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1C5AFD5-431A-B2F9-FBBD-60EA82B97078}"/>
              </a:ext>
            </a:extLst>
          </p:cNvPr>
          <p:cNvGrpSpPr/>
          <p:nvPr/>
        </p:nvGrpSpPr>
        <p:grpSpPr>
          <a:xfrm>
            <a:off x="10529671" y="5843514"/>
            <a:ext cx="1545695" cy="157272"/>
            <a:chOff x="11030951" y="4437008"/>
            <a:chExt cx="1297000" cy="226791"/>
          </a:xfrm>
        </p:grpSpPr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1DEF9429-E417-9DCD-5631-EAD9C67CF3FD}"/>
                </a:ext>
              </a:extLst>
            </p:cNvPr>
            <p:cNvSpPr/>
            <p:nvPr/>
          </p:nvSpPr>
          <p:spPr>
            <a:xfrm>
              <a:off x="11030951" y="4437008"/>
              <a:ext cx="1297000" cy="2267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8000"/>
              </a:schemeClr>
            </a:solidFill>
            <a:ln>
              <a:noFill/>
            </a:ln>
            <a:effectLst/>
          </p:spPr>
          <p:txBody>
            <a:bodyPr wrap="square" lIns="180000" rIns="45720" anchor="ctr" anchorCtr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STKaiti"/>
                  <a:cs typeface="Calibri Light" panose="020F0302020204030204" pitchFamily="34" charset="0"/>
                </a:rPr>
                <a:t>Gen AI</a:t>
              </a:r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986C3AC2-EB15-3E34-7D9E-E227283D6366}"/>
                </a:ext>
              </a:extLst>
            </p:cNvPr>
            <p:cNvSpPr/>
            <p:nvPr/>
          </p:nvSpPr>
          <p:spPr>
            <a:xfrm>
              <a:off x="11103334" y="4479549"/>
              <a:ext cx="65003" cy="109237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F20B401-F7E1-4208-E20A-6B47FFA36CDD}"/>
              </a:ext>
            </a:extLst>
          </p:cNvPr>
          <p:cNvGrpSpPr/>
          <p:nvPr/>
        </p:nvGrpSpPr>
        <p:grpSpPr>
          <a:xfrm>
            <a:off x="10533106" y="5563021"/>
            <a:ext cx="1586125" cy="166470"/>
            <a:chOff x="11064876" y="4125872"/>
            <a:chExt cx="1617202" cy="226791"/>
          </a:xfrm>
        </p:grpSpPr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1A679302-7701-C6A6-CD51-F709839823F2}"/>
                </a:ext>
              </a:extLst>
            </p:cNvPr>
            <p:cNvSpPr/>
            <p:nvPr/>
          </p:nvSpPr>
          <p:spPr>
            <a:xfrm>
              <a:off x="11064876" y="4125872"/>
              <a:ext cx="1617202" cy="2267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8000"/>
              </a:schemeClr>
            </a:solidFill>
            <a:ln>
              <a:noFill/>
            </a:ln>
            <a:effectLst/>
          </p:spPr>
          <p:txBody>
            <a:bodyPr wrap="square" lIns="180000" rIns="45720" anchor="ctr" anchorCtr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STKaiti"/>
                  <a:cs typeface="Calibri Light" panose="020F0302020204030204" pitchFamily="34" charset="0"/>
                </a:rPr>
                <a:t>Manual Intervention</a:t>
              </a:r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2E326475-FB25-9519-7494-C3A548B3F612}"/>
                </a:ext>
              </a:extLst>
            </p:cNvPr>
            <p:cNvSpPr/>
            <p:nvPr/>
          </p:nvSpPr>
          <p:spPr>
            <a:xfrm>
              <a:off x="11149326" y="4194506"/>
              <a:ext cx="78985" cy="89069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CA8044-D54E-5CD7-B583-E5659C7A8B8E}"/>
              </a:ext>
            </a:extLst>
          </p:cNvPr>
          <p:cNvSpPr txBox="1"/>
          <p:nvPr/>
        </p:nvSpPr>
        <p:spPr>
          <a:xfrm>
            <a:off x="523852" y="3499969"/>
            <a:ext cx="2081006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rPr>
              <a:t>Profile Verification for Uniqueness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utiger 45 bold"/>
              <a:ea typeface="STKaiti"/>
              <a:cs typeface="Calibri Light" panose="020F03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C5C594-D7BF-140D-7FB7-8E7399CA455F}"/>
              </a:ext>
            </a:extLst>
          </p:cNvPr>
          <p:cNvGrpSpPr/>
          <p:nvPr/>
        </p:nvGrpSpPr>
        <p:grpSpPr>
          <a:xfrm>
            <a:off x="475428" y="1897971"/>
            <a:ext cx="10362065" cy="704910"/>
            <a:chOff x="916936" y="1926842"/>
            <a:chExt cx="9873130" cy="7049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3D4E97-800D-B17D-5128-D38993A7DF3A}"/>
                </a:ext>
              </a:extLst>
            </p:cNvPr>
            <p:cNvSpPr txBox="1"/>
            <p:nvPr/>
          </p:nvSpPr>
          <p:spPr>
            <a:xfrm>
              <a:off x="916936" y="1926842"/>
              <a:ext cx="1982814" cy="648000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noFill/>
            </a:ln>
            <a:effectLst/>
          </p:spPr>
          <p:txBody>
            <a:bodyPr wrap="square" lIns="108000" rIns="10800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Resume Parsing from E-mail attachment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(GenAI document </a:t>
              </a:r>
              <a:r>
                <a:rPr lang="en-US" sz="1050" dirty="0">
                  <a:solidFill>
                    <a:prstClr val="white"/>
                  </a:solidFill>
                  <a:latin typeface="Frutiger 45 bold"/>
                </a:rPr>
                <a:t>data extraction)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2A3D8D-7A0C-3A26-7A17-9C56A2A15521}"/>
                </a:ext>
              </a:extLst>
            </p:cNvPr>
            <p:cNvSpPr txBox="1"/>
            <p:nvPr/>
          </p:nvSpPr>
          <p:spPr>
            <a:xfrm>
              <a:off x="6191983" y="1936937"/>
              <a:ext cx="1982814" cy="648000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noFill/>
            </a:ln>
            <a:effectLst/>
          </p:spPr>
          <p:txBody>
            <a:bodyPr wrap="square" lIns="108000" rIns="10800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Retrieve Valid Job Postings from SuccessFactors Instance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AEFD2F-43E9-EE95-6E2C-9F7A48FBC6D5}"/>
                </a:ext>
              </a:extLst>
            </p:cNvPr>
            <p:cNvSpPr txBox="1"/>
            <p:nvPr/>
          </p:nvSpPr>
          <p:spPr>
            <a:xfrm>
              <a:off x="8807251" y="1948464"/>
              <a:ext cx="1982815" cy="648000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noFill/>
            </a:ln>
            <a:effectLst/>
          </p:spPr>
          <p:txBody>
            <a:bodyPr wrap="square" lIns="108000" rIns="10800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Cross section View of Candidate profile match against Vac. requisitions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5673ED-4B7E-285A-7653-475A10ABC956}"/>
                </a:ext>
              </a:extLst>
            </p:cNvPr>
            <p:cNvSpPr txBox="1"/>
            <p:nvPr/>
          </p:nvSpPr>
          <p:spPr>
            <a:xfrm>
              <a:off x="3532203" y="1983752"/>
              <a:ext cx="1982815" cy="648000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noFill/>
            </a:ln>
            <a:effectLst/>
          </p:spPr>
          <p:txBody>
            <a:bodyPr wrap="square" lIns="108000" rIns="10800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Validate Candidate Data available in SF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(</a:t>
              </a:r>
              <a:r>
                <a:rPr kumimoji="0" lang="en-I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rPr>
                <a:t>Gen AI key field match in profile)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74AF245-F6EF-3F46-7C91-8AEC2704E357}"/>
              </a:ext>
            </a:extLst>
          </p:cNvPr>
          <p:cNvSpPr txBox="1"/>
          <p:nvPr/>
        </p:nvSpPr>
        <p:spPr>
          <a:xfrm>
            <a:off x="3217198" y="2703907"/>
            <a:ext cx="2081006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rPr>
              <a:t> Automated Candidate Registration in SF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utiger 45 bold"/>
              <a:ea typeface="STKaiti"/>
              <a:cs typeface="Calibri Light" panose="020F03020202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2CFCF8-9651-A45F-12BC-A6994C962D0D}"/>
              </a:ext>
            </a:extLst>
          </p:cNvPr>
          <p:cNvGrpSpPr/>
          <p:nvPr/>
        </p:nvGrpSpPr>
        <p:grpSpPr>
          <a:xfrm>
            <a:off x="412879" y="1213049"/>
            <a:ext cx="10642242" cy="608405"/>
            <a:chOff x="407990" y="1241920"/>
            <a:chExt cx="11574868" cy="608405"/>
          </a:xfrm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D330C752-1B01-E5F0-CA4D-4A813072AC01}"/>
                </a:ext>
              </a:extLst>
            </p:cNvPr>
            <p:cNvSpPr/>
            <p:nvPr/>
          </p:nvSpPr>
          <p:spPr>
            <a:xfrm>
              <a:off x="407990" y="1255862"/>
              <a:ext cx="2596959" cy="586781"/>
            </a:xfrm>
            <a:prstGeom prst="chevron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prstClr val="white"/>
                  </a:solidFill>
                  <a:latin typeface="Frutiger 45 bold"/>
                </a:rPr>
                <a:t>Unsolicited Candidate Application </a:t>
              </a:r>
              <a:endParaRPr lang="en-IN" sz="1400" b="1" dirty="0">
                <a:solidFill>
                  <a:prstClr val="white"/>
                </a:solidFill>
                <a:latin typeface="Frutiger 45 bold"/>
              </a:endParaRP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04F380F2-23AB-62E4-8D6B-8C1FEA8C6CDB}"/>
                </a:ext>
              </a:extLst>
            </p:cNvPr>
            <p:cNvSpPr/>
            <p:nvPr/>
          </p:nvSpPr>
          <p:spPr>
            <a:xfrm>
              <a:off x="3346733" y="1250049"/>
              <a:ext cx="2768525" cy="586781"/>
            </a:xfrm>
            <a:prstGeom prst="chevron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Candidate  Registration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7CFEBE09-B4BF-C1C2-57A3-13C103E7B466}"/>
                </a:ext>
              </a:extLst>
            </p:cNvPr>
            <p:cNvSpPr/>
            <p:nvPr/>
          </p:nvSpPr>
          <p:spPr>
            <a:xfrm>
              <a:off x="6418687" y="1241920"/>
              <a:ext cx="2589858" cy="586781"/>
            </a:xfrm>
            <a:prstGeom prst="chevron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Job Posting Overview &amp; Profile Match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C1AC682D-CE01-DDAE-B7EF-36488DC3C077}"/>
                </a:ext>
              </a:extLst>
            </p:cNvPr>
            <p:cNvSpPr/>
            <p:nvPr/>
          </p:nvSpPr>
          <p:spPr>
            <a:xfrm>
              <a:off x="9393002" y="1263544"/>
              <a:ext cx="2589856" cy="586781"/>
            </a:xfrm>
            <a:prstGeom prst="chevron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Analytics</a:t>
              </a:r>
              <a:endPara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</p:txBody>
        </p:sp>
      </p:grpSp>
      <p:pic>
        <p:nvPicPr>
          <p:cNvPr id="15" name="Picture 2" descr="Maintenance - Free Tools and utensils icons">
            <a:extLst>
              <a:ext uri="{FF2B5EF4-FFF2-40B4-BE49-F238E27FC236}">
                <a16:creationId xmlns:a16="http://schemas.microsoft.com/office/drawing/2014/main" id="{71875270-D305-FE06-0DFB-F6C34001E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039" y="812795"/>
            <a:ext cx="544632" cy="54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Validation - Free files and folders icons">
            <a:extLst>
              <a:ext uri="{FF2B5EF4-FFF2-40B4-BE49-F238E27FC236}">
                <a16:creationId xmlns:a16="http://schemas.microsoft.com/office/drawing/2014/main" id="{185C2375-B8B0-CA33-8F7A-98C3A3445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735" y="930336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uplicate - Free interface icons">
            <a:extLst>
              <a:ext uri="{FF2B5EF4-FFF2-40B4-BE49-F238E27FC236}">
                <a16:creationId xmlns:a16="http://schemas.microsoft.com/office/drawing/2014/main" id="{C7F9350D-8C39-8D57-2826-EA74AAE7F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242" y="932160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325844-E6C9-E01B-078B-B9E55A45E604}"/>
              </a:ext>
            </a:extLst>
          </p:cNvPr>
          <p:cNvSpPr txBox="1"/>
          <p:nvPr/>
        </p:nvSpPr>
        <p:spPr>
          <a:xfrm>
            <a:off x="523852" y="2682696"/>
            <a:ext cx="2081006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rPr>
              <a:t>Candidate Profile Consolidation </a:t>
            </a: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EFF160D4-9304-4344-6ACB-B91701B298E7}"/>
              </a:ext>
            </a:extLst>
          </p:cNvPr>
          <p:cNvSpPr/>
          <p:nvPr/>
        </p:nvSpPr>
        <p:spPr>
          <a:xfrm>
            <a:off x="7991063" y="3184178"/>
            <a:ext cx="122953" cy="119951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F20284-88EE-E4F1-5732-152A65A22289}"/>
              </a:ext>
            </a:extLst>
          </p:cNvPr>
          <p:cNvSpPr txBox="1"/>
          <p:nvPr/>
        </p:nvSpPr>
        <p:spPr>
          <a:xfrm>
            <a:off x="6015610" y="2703907"/>
            <a:ext cx="2081006" cy="626789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rPr>
              <a:t>Gen AI based Candidate best Profile Match based on Skill &amp; Experience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69A399D-3931-A6C3-64B1-BACF91F8AC33}"/>
              </a:ext>
            </a:extLst>
          </p:cNvPr>
          <p:cNvGrpSpPr/>
          <p:nvPr/>
        </p:nvGrpSpPr>
        <p:grpSpPr>
          <a:xfrm>
            <a:off x="6773276" y="842028"/>
            <a:ext cx="493583" cy="421224"/>
            <a:chOff x="5602417" y="776113"/>
            <a:chExt cx="607810" cy="528227"/>
          </a:xfrm>
        </p:grpSpPr>
        <p:sp>
          <p:nvSpPr>
            <p:cNvPr id="42" name="Freeform 91">
              <a:extLst>
                <a:ext uri="{FF2B5EF4-FFF2-40B4-BE49-F238E27FC236}">
                  <a16:creationId xmlns:a16="http://schemas.microsoft.com/office/drawing/2014/main" id="{A1E278CA-46B4-1605-E391-6003A4B06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356" y="1088693"/>
              <a:ext cx="450916" cy="215647"/>
            </a:xfrm>
            <a:custGeom>
              <a:avLst/>
              <a:gdLst>
                <a:gd name="T0" fmla="*/ 324 w 411"/>
                <a:gd name="T1" fmla="*/ 0 h 270"/>
                <a:gd name="T2" fmla="*/ 411 w 411"/>
                <a:gd name="T3" fmla="*/ 270 h 270"/>
                <a:gd name="T4" fmla="*/ 0 w 411"/>
                <a:gd name="T5" fmla="*/ 270 h 270"/>
                <a:gd name="T6" fmla="*/ 87 w 411"/>
                <a:gd name="T7" fmla="*/ 0 h 270"/>
                <a:gd name="T8" fmla="*/ 324 w 411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270">
                  <a:moveTo>
                    <a:pt x="324" y="0"/>
                  </a:moveTo>
                  <a:lnTo>
                    <a:pt x="411" y="270"/>
                  </a:lnTo>
                  <a:lnTo>
                    <a:pt x="0" y="270"/>
                  </a:lnTo>
                  <a:lnTo>
                    <a:pt x="87" y="0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CD4E9C3-8533-51BD-7B43-ABACC1651D6A}"/>
                </a:ext>
              </a:extLst>
            </p:cNvPr>
            <p:cNvSpPr/>
            <p:nvPr/>
          </p:nvSpPr>
          <p:spPr>
            <a:xfrm>
              <a:off x="6048825" y="994861"/>
              <a:ext cx="92297" cy="90484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321">
              <a:extLst>
                <a:ext uri="{FF2B5EF4-FFF2-40B4-BE49-F238E27FC236}">
                  <a16:creationId xmlns:a16="http://schemas.microsoft.com/office/drawing/2014/main" id="{BE253B76-8E1D-4600-04BD-101E47116D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51058" y="1087538"/>
              <a:ext cx="159169" cy="113605"/>
            </a:xfrm>
            <a:custGeom>
              <a:avLst/>
              <a:gdLst>
                <a:gd name="connsiteX0" fmla="*/ 1152573 w 1271528"/>
                <a:gd name="connsiteY0" fmla="*/ 0 h 1246634"/>
                <a:gd name="connsiteX1" fmla="*/ 910518 w 1271528"/>
                <a:gd name="connsiteY1" fmla="*/ 385270 h 1246634"/>
                <a:gd name="connsiteX2" fmla="*/ 635214 w 1271528"/>
                <a:gd name="connsiteY2" fmla="*/ 16625 h 1246634"/>
                <a:gd name="connsiteX3" fmla="*/ 0 w 1271528"/>
                <a:gd name="connsiteY3" fmla="*/ 462751 h 1246634"/>
                <a:gd name="connsiteX4" fmla="*/ 33467 w 1271528"/>
                <a:gd name="connsiteY4" fmla="*/ 1141538 h 1246634"/>
                <a:gd name="connsiteX5" fmla="*/ 38305 w 1271528"/>
                <a:gd name="connsiteY5" fmla="*/ 1246634 h 1246634"/>
                <a:gd name="connsiteX6" fmla="*/ 858994 w 1271528"/>
                <a:gd name="connsiteY6" fmla="*/ 1246634 h 1246634"/>
                <a:gd name="connsiteX7" fmla="*/ 1271528 w 1271528"/>
                <a:gd name="connsiteY7" fmla="*/ 9736 h 124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1528" h="1246634">
                  <a:moveTo>
                    <a:pt x="1152573" y="0"/>
                  </a:moveTo>
                  <a:lnTo>
                    <a:pt x="910518" y="385270"/>
                  </a:lnTo>
                  <a:lnTo>
                    <a:pt x="635214" y="16625"/>
                  </a:lnTo>
                  <a:cubicBezTo>
                    <a:pt x="302309" y="26342"/>
                    <a:pt x="6875" y="183158"/>
                    <a:pt x="0" y="462751"/>
                  </a:cubicBezTo>
                  <a:cubicBezTo>
                    <a:pt x="12121" y="667498"/>
                    <a:pt x="22794" y="904450"/>
                    <a:pt x="33467" y="1141538"/>
                  </a:cubicBezTo>
                  <a:lnTo>
                    <a:pt x="38305" y="1246634"/>
                  </a:lnTo>
                  <a:lnTo>
                    <a:pt x="858994" y="1246634"/>
                  </a:lnTo>
                  <a:lnTo>
                    <a:pt x="1271528" y="973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5F01F06-3D85-2E19-3081-A48720E46C06}"/>
                </a:ext>
              </a:extLst>
            </p:cNvPr>
            <p:cNvSpPr/>
            <p:nvPr/>
          </p:nvSpPr>
          <p:spPr>
            <a:xfrm flipH="1">
              <a:off x="5671520" y="994861"/>
              <a:ext cx="92297" cy="90484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319">
              <a:extLst>
                <a:ext uri="{FF2B5EF4-FFF2-40B4-BE49-F238E27FC236}">
                  <a16:creationId xmlns:a16="http://schemas.microsoft.com/office/drawing/2014/main" id="{E36A376E-1C06-E07F-86A0-60372689C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417" y="1087538"/>
              <a:ext cx="159169" cy="113605"/>
            </a:xfrm>
            <a:custGeom>
              <a:avLst/>
              <a:gdLst>
                <a:gd name="connsiteX0" fmla="*/ 1152573 w 1271528"/>
                <a:gd name="connsiteY0" fmla="*/ 0 h 1246634"/>
                <a:gd name="connsiteX1" fmla="*/ 910518 w 1271528"/>
                <a:gd name="connsiteY1" fmla="*/ 385270 h 1246634"/>
                <a:gd name="connsiteX2" fmla="*/ 635214 w 1271528"/>
                <a:gd name="connsiteY2" fmla="*/ 16625 h 1246634"/>
                <a:gd name="connsiteX3" fmla="*/ 0 w 1271528"/>
                <a:gd name="connsiteY3" fmla="*/ 462751 h 1246634"/>
                <a:gd name="connsiteX4" fmla="*/ 33467 w 1271528"/>
                <a:gd name="connsiteY4" fmla="*/ 1141538 h 1246634"/>
                <a:gd name="connsiteX5" fmla="*/ 38305 w 1271528"/>
                <a:gd name="connsiteY5" fmla="*/ 1246634 h 1246634"/>
                <a:gd name="connsiteX6" fmla="*/ 858994 w 1271528"/>
                <a:gd name="connsiteY6" fmla="*/ 1246634 h 1246634"/>
                <a:gd name="connsiteX7" fmla="*/ 1271528 w 1271528"/>
                <a:gd name="connsiteY7" fmla="*/ 9736 h 124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1528" h="1246634">
                  <a:moveTo>
                    <a:pt x="1152573" y="0"/>
                  </a:moveTo>
                  <a:lnTo>
                    <a:pt x="910518" y="385270"/>
                  </a:lnTo>
                  <a:lnTo>
                    <a:pt x="635214" y="16625"/>
                  </a:lnTo>
                  <a:cubicBezTo>
                    <a:pt x="302309" y="26342"/>
                    <a:pt x="6875" y="183158"/>
                    <a:pt x="0" y="462751"/>
                  </a:cubicBezTo>
                  <a:cubicBezTo>
                    <a:pt x="12121" y="667498"/>
                    <a:pt x="22794" y="904450"/>
                    <a:pt x="33467" y="1141538"/>
                  </a:cubicBezTo>
                  <a:lnTo>
                    <a:pt x="38305" y="1246634"/>
                  </a:lnTo>
                  <a:lnTo>
                    <a:pt x="858994" y="1246634"/>
                  </a:lnTo>
                  <a:lnTo>
                    <a:pt x="1271528" y="973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B1E3F8-83F1-C1F8-3AD6-895F5807F310}"/>
                </a:ext>
              </a:extLst>
            </p:cNvPr>
            <p:cNvSpPr/>
            <p:nvPr/>
          </p:nvSpPr>
          <p:spPr>
            <a:xfrm>
              <a:off x="5864075" y="776113"/>
              <a:ext cx="81827" cy="79425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317">
              <a:extLst>
                <a:ext uri="{FF2B5EF4-FFF2-40B4-BE49-F238E27FC236}">
                  <a16:creationId xmlns:a16="http://schemas.microsoft.com/office/drawing/2014/main" id="{C7165C4B-C04E-DA0B-9437-25AE463F1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80894" y="855985"/>
              <a:ext cx="247060" cy="224961"/>
            </a:xfrm>
            <a:custGeom>
              <a:avLst/>
              <a:gdLst>
                <a:gd name="connsiteX0" fmla="*/ 1382521 w 1973650"/>
                <a:gd name="connsiteY0" fmla="*/ 0 h 2468580"/>
                <a:gd name="connsiteX1" fmla="*/ 986825 w 1973650"/>
                <a:gd name="connsiteY1" fmla="*/ 847464 h 2468580"/>
                <a:gd name="connsiteX2" fmla="*/ 591129 w 1973650"/>
                <a:gd name="connsiteY2" fmla="*/ 0 h 2468580"/>
                <a:gd name="connsiteX3" fmla="*/ 0 w 1973650"/>
                <a:gd name="connsiteY3" fmla="*/ 480271 h 2468580"/>
                <a:gd name="connsiteX4" fmla="*/ 73891 w 1973650"/>
                <a:gd name="connsiteY4" fmla="*/ 1979876 h 2468580"/>
                <a:gd name="connsiteX5" fmla="*/ 381638 w 1973650"/>
                <a:gd name="connsiteY5" fmla="*/ 1973917 h 2468580"/>
                <a:gd name="connsiteX6" fmla="*/ 345989 w 1973650"/>
                <a:gd name="connsiteY6" fmla="*/ 713942 h 2468580"/>
                <a:gd name="connsiteX7" fmla="*/ 405203 w 1973650"/>
                <a:gd name="connsiteY7" fmla="*/ 707350 h 2468580"/>
                <a:gd name="connsiteX8" fmla="*/ 473703 w 1973650"/>
                <a:gd name="connsiteY8" fmla="*/ 2068462 h 2468580"/>
                <a:gd name="connsiteX9" fmla="*/ 478192 w 1973650"/>
                <a:gd name="connsiteY9" fmla="*/ 2468580 h 2468580"/>
                <a:gd name="connsiteX10" fmla="*/ 915088 w 1973650"/>
                <a:gd name="connsiteY10" fmla="*/ 2468580 h 2468580"/>
                <a:gd name="connsiteX11" fmla="*/ 949801 w 1973650"/>
                <a:gd name="connsiteY11" fmla="*/ 1955644 h 2468580"/>
                <a:gd name="connsiteX12" fmla="*/ 1023849 w 1973650"/>
                <a:gd name="connsiteY12" fmla="*/ 1955644 h 2468580"/>
                <a:gd name="connsiteX13" fmla="*/ 1059888 w 1973650"/>
                <a:gd name="connsiteY13" fmla="*/ 2468580 h 2468580"/>
                <a:gd name="connsiteX14" fmla="*/ 1496838 w 1973650"/>
                <a:gd name="connsiteY14" fmla="*/ 2468580 h 2468580"/>
                <a:gd name="connsiteX15" fmla="*/ 1499948 w 1973650"/>
                <a:gd name="connsiteY15" fmla="*/ 2068462 h 2468580"/>
                <a:gd name="connsiteX16" fmla="*/ 1572742 w 1973650"/>
                <a:gd name="connsiteY16" fmla="*/ 698761 h 2468580"/>
                <a:gd name="connsiteX17" fmla="*/ 1629809 w 1973650"/>
                <a:gd name="connsiteY17" fmla="*/ 705351 h 2468580"/>
                <a:gd name="connsiteX18" fmla="*/ 1592012 w 1973650"/>
                <a:gd name="connsiteY18" fmla="*/ 1973917 h 2468580"/>
                <a:gd name="connsiteX19" fmla="*/ 1899759 w 1973650"/>
                <a:gd name="connsiteY19" fmla="*/ 1979876 h 2468580"/>
                <a:gd name="connsiteX20" fmla="*/ 1973650 w 1973650"/>
                <a:gd name="connsiteY20" fmla="*/ 480271 h 2468580"/>
                <a:gd name="connsiteX21" fmla="*/ 1382521 w 1973650"/>
                <a:gd name="connsiteY21" fmla="*/ 0 h 24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73650" h="2468580">
                  <a:moveTo>
                    <a:pt x="1382521" y="0"/>
                  </a:moveTo>
                  <a:lnTo>
                    <a:pt x="986825" y="847464"/>
                  </a:lnTo>
                  <a:lnTo>
                    <a:pt x="591129" y="0"/>
                  </a:lnTo>
                  <a:cubicBezTo>
                    <a:pt x="168552" y="10726"/>
                    <a:pt x="7589" y="171611"/>
                    <a:pt x="0" y="480271"/>
                  </a:cubicBezTo>
                  <a:cubicBezTo>
                    <a:pt x="26761" y="932337"/>
                    <a:pt x="47131" y="1526618"/>
                    <a:pt x="73891" y="1979876"/>
                  </a:cubicBezTo>
                  <a:cubicBezTo>
                    <a:pt x="106044" y="2114145"/>
                    <a:pt x="364663" y="2074420"/>
                    <a:pt x="381638" y="1973917"/>
                  </a:cubicBezTo>
                  <a:cubicBezTo>
                    <a:pt x="368258" y="1571506"/>
                    <a:pt x="359369" y="1115955"/>
                    <a:pt x="345989" y="713942"/>
                  </a:cubicBezTo>
                  <a:cubicBezTo>
                    <a:pt x="349685" y="649402"/>
                    <a:pt x="408552" y="659669"/>
                    <a:pt x="405203" y="707350"/>
                  </a:cubicBezTo>
                  <a:cubicBezTo>
                    <a:pt x="427970" y="1141142"/>
                    <a:pt x="450936" y="1634668"/>
                    <a:pt x="473703" y="2068462"/>
                  </a:cubicBezTo>
                  <a:lnTo>
                    <a:pt x="478192" y="2468580"/>
                  </a:lnTo>
                  <a:lnTo>
                    <a:pt x="915088" y="2468580"/>
                  </a:lnTo>
                  <a:lnTo>
                    <a:pt x="949801" y="1955644"/>
                  </a:lnTo>
                  <a:cubicBezTo>
                    <a:pt x="961341" y="1902543"/>
                    <a:pt x="1023082" y="1920495"/>
                    <a:pt x="1023849" y="1955644"/>
                  </a:cubicBezTo>
                  <a:lnTo>
                    <a:pt x="1059888" y="2468580"/>
                  </a:lnTo>
                  <a:lnTo>
                    <a:pt x="1496838" y="2468580"/>
                  </a:lnTo>
                  <a:lnTo>
                    <a:pt x="1499948" y="2068462"/>
                  </a:lnTo>
                  <a:cubicBezTo>
                    <a:pt x="1522714" y="1634668"/>
                    <a:pt x="1549975" y="1132553"/>
                    <a:pt x="1572742" y="698761"/>
                  </a:cubicBezTo>
                  <a:cubicBezTo>
                    <a:pt x="1584426" y="657522"/>
                    <a:pt x="1634371" y="662287"/>
                    <a:pt x="1629809" y="705351"/>
                  </a:cubicBezTo>
                  <a:cubicBezTo>
                    <a:pt x="1616429" y="1107365"/>
                    <a:pt x="1605393" y="1571506"/>
                    <a:pt x="1592012" y="1973917"/>
                  </a:cubicBezTo>
                  <a:cubicBezTo>
                    <a:pt x="1608987" y="2074420"/>
                    <a:pt x="1867607" y="2114145"/>
                    <a:pt x="1899759" y="1979876"/>
                  </a:cubicBezTo>
                  <a:cubicBezTo>
                    <a:pt x="1926520" y="1526618"/>
                    <a:pt x="1946890" y="932337"/>
                    <a:pt x="1973650" y="480271"/>
                  </a:cubicBezTo>
                  <a:cubicBezTo>
                    <a:pt x="1966062" y="171611"/>
                    <a:pt x="1805098" y="10726"/>
                    <a:pt x="1382521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B79A423-652F-8048-3F03-987A8B7C7328}"/>
              </a:ext>
            </a:extLst>
          </p:cNvPr>
          <p:cNvSpPr/>
          <p:nvPr/>
        </p:nvSpPr>
        <p:spPr>
          <a:xfrm>
            <a:off x="10529671" y="6118369"/>
            <a:ext cx="1545695" cy="157272"/>
          </a:xfrm>
          <a:prstGeom prst="roundRect">
            <a:avLst>
              <a:gd name="adj" fmla="val 50000"/>
            </a:avLst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180000" rIns="4572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STKaiti"/>
                <a:cs typeface="Calibri Light" panose="020F0302020204030204" pitchFamily="34" charset="0"/>
              </a:rPr>
              <a:t>Process Automation</a:t>
            </a: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B836A8F9-8BE4-A481-A49E-A06309097A93}"/>
              </a:ext>
            </a:extLst>
          </p:cNvPr>
          <p:cNvSpPr/>
          <p:nvPr/>
        </p:nvSpPr>
        <p:spPr>
          <a:xfrm>
            <a:off x="10610954" y="6146498"/>
            <a:ext cx="93600" cy="93600"/>
          </a:xfrm>
          <a:prstGeom prst="flowChartConnector">
            <a:avLst/>
          </a:prstGeom>
          <a:solidFill>
            <a:srgbClr val="FF00FF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194F8417-E53F-8B75-5DC0-45FAFE73B595}"/>
              </a:ext>
            </a:extLst>
          </p:cNvPr>
          <p:cNvSpPr/>
          <p:nvPr/>
        </p:nvSpPr>
        <p:spPr>
          <a:xfrm>
            <a:off x="10743893" y="2414211"/>
            <a:ext cx="93600" cy="93600"/>
          </a:xfrm>
          <a:prstGeom prst="flowChartConnector">
            <a:avLst/>
          </a:prstGeom>
          <a:solidFill>
            <a:srgbClr val="FF00FF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D7E02A45-3939-FAF4-B6AE-7488F9DEC1EF}"/>
              </a:ext>
            </a:extLst>
          </p:cNvPr>
          <p:cNvSpPr/>
          <p:nvPr/>
        </p:nvSpPr>
        <p:spPr>
          <a:xfrm>
            <a:off x="2413037" y="3168175"/>
            <a:ext cx="93600" cy="93600"/>
          </a:xfrm>
          <a:prstGeom prst="flowChartConnector">
            <a:avLst/>
          </a:prstGeom>
          <a:solidFill>
            <a:srgbClr val="FF00FF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62F3B483-DF94-C333-7574-9E17DF58A902}"/>
              </a:ext>
            </a:extLst>
          </p:cNvPr>
          <p:cNvSpPr/>
          <p:nvPr/>
        </p:nvSpPr>
        <p:spPr>
          <a:xfrm>
            <a:off x="2438845" y="3959783"/>
            <a:ext cx="93600" cy="93600"/>
          </a:xfrm>
          <a:prstGeom prst="flowChartConnector">
            <a:avLst/>
          </a:prstGeom>
          <a:solidFill>
            <a:srgbClr val="FF00FF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F978883-1102-DA5D-95CF-C755A9200DF3}"/>
              </a:ext>
            </a:extLst>
          </p:cNvPr>
          <p:cNvSpPr txBox="1"/>
          <p:nvPr/>
        </p:nvSpPr>
        <p:spPr>
          <a:xfrm>
            <a:off x="6059516" y="3487867"/>
            <a:ext cx="2081006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rPr>
              <a:t>Candidate Application submission in SF</a:t>
            </a:r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7D671199-6910-BFFF-75F1-7A8C89616166}"/>
              </a:ext>
            </a:extLst>
          </p:cNvPr>
          <p:cNvSpPr/>
          <p:nvPr/>
        </p:nvSpPr>
        <p:spPr>
          <a:xfrm>
            <a:off x="7958411" y="3920103"/>
            <a:ext cx="93600" cy="93600"/>
          </a:xfrm>
          <a:prstGeom prst="flowChartConnector">
            <a:avLst/>
          </a:prstGeom>
          <a:solidFill>
            <a:srgbClr val="FF00FF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5E4CF9B0-606F-53AE-BBE2-C22BE704D820}"/>
              </a:ext>
            </a:extLst>
          </p:cNvPr>
          <p:cNvSpPr/>
          <p:nvPr/>
        </p:nvSpPr>
        <p:spPr>
          <a:xfrm>
            <a:off x="2445161" y="2401035"/>
            <a:ext cx="122953" cy="119951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56948AE6-7FE3-CB39-AC68-8DF94FA328E7}"/>
              </a:ext>
            </a:extLst>
          </p:cNvPr>
          <p:cNvSpPr/>
          <p:nvPr/>
        </p:nvSpPr>
        <p:spPr>
          <a:xfrm>
            <a:off x="5145715" y="3258307"/>
            <a:ext cx="93600" cy="93600"/>
          </a:xfrm>
          <a:prstGeom prst="flowChartConnector">
            <a:avLst/>
          </a:prstGeom>
          <a:solidFill>
            <a:srgbClr val="FF00FF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A3A0D211-10A2-F72E-29F6-52DE8A2987FD}"/>
              </a:ext>
            </a:extLst>
          </p:cNvPr>
          <p:cNvSpPr/>
          <p:nvPr/>
        </p:nvSpPr>
        <p:spPr>
          <a:xfrm>
            <a:off x="5116362" y="2482930"/>
            <a:ext cx="122953" cy="119951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1D9FA4E8-A6FF-3E5A-F06E-263AE0F752FC}"/>
              </a:ext>
            </a:extLst>
          </p:cNvPr>
          <p:cNvSpPr/>
          <p:nvPr/>
        </p:nvSpPr>
        <p:spPr>
          <a:xfrm>
            <a:off x="7999112" y="2414867"/>
            <a:ext cx="93600" cy="93600"/>
          </a:xfrm>
          <a:prstGeom prst="flowChartConnector">
            <a:avLst/>
          </a:prstGeom>
          <a:solidFill>
            <a:srgbClr val="FF00FF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666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9F8FA-8716-B918-FE30-F29268C66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67F3C4-D5B2-B27C-6608-6F68A925C1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4863" y="106971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Architecture</a:t>
            </a:r>
          </a:p>
        </p:txBody>
      </p:sp>
      <p:sp>
        <p:nvSpPr>
          <p:cNvPr id="94" name="TextBox 6">
            <a:extLst>
              <a:ext uri="{FF2B5EF4-FFF2-40B4-BE49-F238E27FC236}">
                <a16:creationId xmlns:a16="http://schemas.microsoft.com/office/drawing/2014/main" id="{6245F7F6-48A8-CD5D-17B1-CFC4D8F7BCAA}"/>
              </a:ext>
            </a:extLst>
          </p:cNvPr>
          <p:cNvSpPr txBox="1"/>
          <p:nvPr/>
        </p:nvSpPr>
        <p:spPr>
          <a:xfrm>
            <a:off x="0" y="3309080"/>
            <a:ext cx="1906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u="sng" dirty="0">
                <a:solidFill>
                  <a:schemeClr val="bg1"/>
                </a:solidFill>
              </a:rPr>
              <a:t>BTP Services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SAP CAPM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SAP Hana DB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SAP BTP BPA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SAP BTP UI5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SAP BTP DMS</a:t>
            </a:r>
          </a:p>
        </p:txBody>
      </p:sp>
      <p:sp>
        <p:nvSpPr>
          <p:cNvPr id="95" name="TextBox 8">
            <a:extLst>
              <a:ext uri="{FF2B5EF4-FFF2-40B4-BE49-F238E27FC236}">
                <a16:creationId xmlns:a16="http://schemas.microsoft.com/office/drawing/2014/main" id="{4A94FE0C-E545-3E1E-3DEF-965BAEFCD398}"/>
              </a:ext>
            </a:extLst>
          </p:cNvPr>
          <p:cNvSpPr txBox="1"/>
          <p:nvPr/>
        </p:nvSpPr>
        <p:spPr>
          <a:xfrm>
            <a:off x="-1" y="5000175"/>
            <a:ext cx="1906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u="sng" dirty="0">
                <a:solidFill>
                  <a:schemeClr val="bg1"/>
                </a:solidFill>
              </a:rPr>
              <a:t>AI Features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SAP BTP AI Core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Chat GPT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E3881-B04C-ACD6-F1F0-FA4A7AA7C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934" y="723010"/>
            <a:ext cx="7690980" cy="517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62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2DC03-ECA8-4E83-8AF8-23F642940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53EEC7-5579-BEB6-FE52-514B8FA712EB}"/>
              </a:ext>
            </a:extLst>
          </p:cNvPr>
          <p:cNvSpPr/>
          <p:nvPr/>
        </p:nvSpPr>
        <p:spPr>
          <a:xfrm>
            <a:off x="446048" y="967225"/>
            <a:ext cx="11212551" cy="4923550"/>
          </a:xfrm>
          <a:prstGeom prst="roundRect">
            <a:avLst>
              <a:gd name="adj" fmla="val 364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2155CB-9F61-B20A-6D84-98E247FB75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048" y="296609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Business Opportunities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687C6E4-811E-C2E2-78BE-7B8FC6369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729723"/>
              </p:ext>
            </p:extLst>
          </p:nvPr>
        </p:nvGraphicFramePr>
        <p:xfrm>
          <a:off x="992458" y="1438507"/>
          <a:ext cx="9813072" cy="288086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70163">
                  <a:extLst>
                    <a:ext uri="{9D8B030D-6E8A-4147-A177-3AD203B41FA5}">
                      <a16:colId xmlns:a16="http://schemas.microsoft.com/office/drawing/2014/main" val="610675313"/>
                    </a:ext>
                  </a:extLst>
                </a:gridCol>
                <a:gridCol w="4236373">
                  <a:extLst>
                    <a:ext uri="{9D8B030D-6E8A-4147-A177-3AD203B41FA5}">
                      <a16:colId xmlns:a16="http://schemas.microsoft.com/office/drawing/2014/main" val="2402737047"/>
                    </a:ext>
                  </a:extLst>
                </a:gridCol>
                <a:gridCol w="2453268">
                  <a:extLst>
                    <a:ext uri="{9D8B030D-6E8A-4147-A177-3AD203B41FA5}">
                      <a16:colId xmlns:a16="http://schemas.microsoft.com/office/drawing/2014/main" val="1579794904"/>
                    </a:ext>
                  </a:extLst>
                </a:gridCol>
                <a:gridCol w="2453268">
                  <a:extLst>
                    <a:ext uri="{9D8B030D-6E8A-4147-A177-3AD203B41FA5}">
                      <a16:colId xmlns:a16="http://schemas.microsoft.com/office/drawing/2014/main" val="3527360802"/>
                    </a:ext>
                  </a:extLst>
                </a:gridCol>
              </a:tblGrid>
              <a:tr h="4120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</a:rPr>
                        <a:t>Sr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</a:rPr>
                        <a:t>Remarks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249735"/>
                  </a:ext>
                </a:extLst>
              </a:tr>
              <a:tr h="412029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Molnlycke Health Care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Automation overview provided. Demo Date to be finalized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Customer appraised of Opportunity. Demo Date to be finalized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72337"/>
                  </a:ext>
                </a:extLst>
              </a:tr>
              <a:tr h="406385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Dentons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Discussion Initiated. Demo date to be finalized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3987466"/>
                  </a:ext>
                </a:extLst>
              </a:tr>
              <a:tr h="406385"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053853"/>
                  </a:ext>
                </a:extLst>
              </a:tr>
              <a:tr h="406385"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229275"/>
                  </a:ext>
                </a:extLst>
              </a:tr>
              <a:tr h="406385"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126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861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06BE422-AAB4-BADD-635C-BB3CEE4D31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201604" cy="6858000"/>
          </a:xfrm>
          <a:prstGeom prst="rect">
            <a:avLst/>
          </a:prstGeom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DA98C7A1-900C-6BE1-E2F2-8DC71736E223}"/>
              </a:ext>
            </a:extLst>
          </p:cNvPr>
          <p:cNvSpPr/>
          <p:nvPr/>
        </p:nvSpPr>
        <p:spPr>
          <a:xfrm rot="20438064">
            <a:off x="-4193360" y="-3306199"/>
            <a:ext cx="17346908" cy="17768584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45000">
                <a:srgbClr val="0070C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CF56841-4D81-48A7-ABDC-E396B6B10C94}"/>
              </a:ext>
            </a:extLst>
          </p:cNvPr>
          <p:cNvSpPr/>
          <p:nvPr/>
        </p:nvSpPr>
        <p:spPr>
          <a:xfrm rot="20438064">
            <a:off x="2422941" y="-8073149"/>
            <a:ext cx="17346908" cy="17768584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45000">
                <a:srgbClr val="0070C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3D6C867-6508-12A5-B056-C21BFD3E7B65}"/>
              </a:ext>
            </a:extLst>
          </p:cNvPr>
          <p:cNvSpPr/>
          <p:nvPr/>
        </p:nvSpPr>
        <p:spPr>
          <a:xfrm rot="20438064">
            <a:off x="-5448071" y="-6919804"/>
            <a:ext cx="14561196" cy="14915156"/>
          </a:xfrm>
          <a:prstGeom prst="ellipse">
            <a:avLst/>
          </a:prstGeom>
          <a:gradFill flip="none" rotWithShape="1">
            <a:gsLst>
              <a:gs pos="0">
                <a:srgbClr val="ECB732">
                  <a:alpha val="87843"/>
                </a:srgbClr>
              </a:gs>
              <a:gs pos="45000">
                <a:srgbClr val="ECB732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8FD198-52CD-0535-6594-71F16C73BFE3}"/>
              </a:ext>
            </a:extLst>
          </p:cNvPr>
          <p:cNvGrpSpPr/>
          <p:nvPr/>
        </p:nvGrpSpPr>
        <p:grpSpPr>
          <a:xfrm rot="9478608" flipH="1" flipV="1">
            <a:off x="1036547" y="-667897"/>
            <a:ext cx="1872860" cy="2871272"/>
            <a:chOff x="383292" y="557728"/>
            <a:chExt cx="1872860" cy="28712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B63A00-A3FA-B924-340A-9C846D755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7338943">
              <a:off x="324408" y="616612"/>
              <a:ext cx="1990628" cy="18728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4B59C9-2D9B-7A44-2868-8326989CC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5123" y="2298706"/>
              <a:ext cx="1454125" cy="113029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DDF0C9-C427-E51D-42CC-6BF54C912144}"/>
              </a:ext>
            </a:extLst>
          </p:cNvPr>
          <p:cNvGrpSpPr/>
          <p:nvPr/>
        </p:nvGrpSpPr>
        <p:grpSpPr>
          <a:xfrm>
            <a:off x="8252032" y="876637"/>
            <a:ext cx="3284226" cy="2765782"/>
            <a:chOff x="7246014" y="386416"/>
            <a:chExt cx="3811318" cy="320966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F697748-48ED-2696-AEB3-3914C0AD8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394169">
              <a:off x="9274801" y="1784054"/>
              <a:ext cx="1782531" cy="181202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65432E4-155D-09F3-1D81-98223DEC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flipH="1">
              <a:off x="8658107" y="558080"/>
              <a:ext cx="1856616" cy="188734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7873E3F-0A88-9A2E-AA74-E4AA253A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 rot="2869040" flipH="1">
              <a:off x="7261377" y="371053"/>
              <a:ext cx="1856616" cy="188734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F3212CE-A141-B167-4181-46F0F1B748AD}"/>
              </a:ext>
            </a:extLst>
          </p:cNvPr>
          <p:cNvGrpSpPr/>
          <p:nvPr/>
        </p:nvGrpSpPr>
        <p:grpSpPr>
          <a:xfrm rot="758802" flipH="1">
            <a:off x="-11933430" y="3743086"/>
            <a:ext cx="25828008" cy="3248118"/>
            <a:chOff x="458" y="5096671"/>
            <a:chExt cx="12190341" cy="153305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D655AFC-A511-1374-FC08-4BEC31FAC806}"/>
                </a:ext>
              </a:extLst>
            </p:cNvPr>
            <p:cNvSpPr/>
            <p:nvPr/>
          </p:nvSpPr>
          <p:spPr>
            <a:xfrm>
              <a:off x="1188905" y="5155968"/>
              <a:ext cx="11001894" cy="1446543"/>
            </a:xfrm>
            <a:custGeom>
              <a:avLst/>
              <a:gdLst>
                <a:gd name="connsiteX0" fmla="*/ 0 w 11001894"/>
                <a:gd name="connsiteY0" fmla="*/ 1446544 h 1446543"/>
                <a:gd name="connsiteX1" fmla="*/ 1632715 w 11001894"/>
                <a:gd name="connsiteY1" fmla="*/ 455055 h 1446543"/>
                <a:gd name="connsiteX2" fmla="*/ 3416859 w 11001894"/>
                <a:gd name="connsiteY2" fmla="*/ 883412 h 1446543"/>
                <a:gd name="connsiteX3" fmla="*/ 5210389 w 11001894"/>
                <a:gd name="connsiteY3" fmla="*/ 1029908 h 1446543"/>
                <a:gd name="connsiteX4" fmla="*/ 7056191 w 11001894"/>
                <a:gd name="connsiteY4" fmla="*/ 57036 h 1446543"/>
                <a:gd name="connsiteX5" fmla="*/ 11001895 w 11001894"/>
                <a:gd name="connsiteY5" fmla="*/ 919730 h 1446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01894" h="1446543">
                  <a:moveTo>
                    <a:pt x="0" y="1446544"/>
                  </a:moveTo>
                  <a:cubicBezTo>
                    <a:pt x="396382" y="747392"/>
                    <a:pt x="1029489" y="460031"/>
                    <a:pt x="1632715" y="455055"/>
                  </a:cubicBezTo>
                  <a:cubicBezTo>
                    <a:pt x="2235964" y="450078"/>
                    <a:pt x="2826794" y="690513"/>
                    <a:pt x="3416859" y="883412"/>
                  </a:cubicBezTo>
                  <a:cubicBezTo>
                    <a:pt x="4006925" y="1076288"/>
                    <a:pt x="4620301" y="1222566"/>
                    <a:pt x="5210389" y="1029908"/>
                  </a:cubicBezTo>
                  <a:cubicBezTo>
                    <a:pt x="5847861" y="821775"/>
                    <a:pt x="6414442" y="231360"/>
                    <a:pt x="7056191" y="57036"/>
                  </a:cubicBezTo>
                  <a:cubicBezTo>
                    <a:pt x="8375333" y="-301281"/>
                    <a:pt x="9671098" y="1155211"/>
                    <a:pt x="11001895" y="919730"/>
                  </a:cubicBezTo>
                </a:path>
              </a:pathLst>
            </a:custGeom>
            <a:noFill/>
            <a:ln w="1353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C839A6E-FD7C-74BA-B489-7F4A5312761B}"/>
                </a:ext>
              </a:extLst>
            </p:cNvPr>
            <p:cNvSpPr/>
            <p:nvPr/>
          </p:nvSpPr>
          <p:spPr>
            <a:xfrm>
              <a:off x="1137221" y="5192590"/>
              <a:ext cx="11014029" cy="1389034"/>
            </a:xfrm>
            <a:custGeom>
              <a:avLst/>
              <a:gdLst>
                <a:gd name="connsiteX0" fmla="*/ 11014030 w 11014029"/>
                <a:gd name="connsiteY0" fmla="*/ 840547 h 1389034"/>
                <a:gd name="connsiteX1" fmla="*/ 8145657 w 11014029"/>
                <a:gd name="connsiteY1" fmla="*/ 102698 h 1389034"/>
                <a:gd name="connsiteX2" fmla="*/ 7075835 w 11014029"/>
                <a:gd name="connsiteY2" fmla="*/ 45776 h 1389034"/>
                <a:gd name="connsiteX3" fmla="*/ 5514403 w 11014029"/>
                <a:gd name="connsiteY3" fmla="*/ 832668 h 1389034"/>
                <a:gd name="connsiteX4" fmla="*/ 5221738 w 11014029"/>
                <a:gd name="connsiteY4" fmla="*/ 949284 h 1389034"/>
                <a:gd name="connsiteX5" fmla="*/ 3431308 w 11014029"/>
                <a:gd name="connsiteY5" fmla="*/ 842621 h 1389034"/>
                <a:gd name="connsiteX6" fmla="*/ 1648146 w 11014029"/>
                <a:gd name="connsiteY6" fmla="*/ 462718 h 1389034"/>
                <a:gd name="connsiteX7" fmla="*/ 1254755 w 11014029"/>
                <a:gd name="connsiteY7" fmla="*/ 503052 h 1389034"/>
                <a:gd name="connsiteX8" fmla="*/ 0 w 11014029"/>
                <a:gd name="connsiteY8" fmla="*/ 1389035 h 138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4029" h="1389034">
                  <a:moveTo>
                    <a:pt x="11014030" y="840547"/>
                  </a:moveTo>
                  <a:cubicBezTo>
                    <a:pt x="10054275" y="1045952"/>
                    <a:pt x="9100544" y="370175"/>
                    <a:pt x="8145657" y="102698"/>
                  </a:cubicBezTo>
                  <a:cubicBezTo>
                    <a:pt x="7789632" y="2953"/>
                    <a:pt x="7433519" y="-39520"/>
                    <a:pt x="7075835" y="45776"/>
                  </a:cubicBezTo>
                  <a:cubicBezTo>
                    <a:pt x="6532433" y="173742"/>
                    <a:pt x="6040671" y="585009"/>
                    <a:pt x="5514403" y="832668"/>
                  </a:cubicBezTo>
                  <a:cubicBezTo>
                    <a:pt x="5418107" y="877957"/>
                    <a:pt x="5320719" y="917790"/>
                    <a:pt x="5221738" y="949284"/>
                  </a:cubicBezTo>
                  <a:cubicBezTo>
                    <a:pt x="4631782" y="1137359"/>
                    <a:pt x="4020348" y="1012580"/>
                    <a:pt x="3431308" y="842621"/>
                  </a:cubicBezTo>
                  <a:cubicBezTo>
                    <a:pt x="2841526" y="673077"/>
                    <a:pt x="2251111" y="457392"/>
                    <a:pt x="1648146" y="462718"/>
                  </a:cubicBezTo>
                  <a:cubicBezTo>
                    <a:pt x="1517540" y="463874"/>
                    <a:pt x="1385536" y="476948"/>
                    <a:pt x="1254755" y="503052"/>
                  </a:cubicBezTo>
                  <a:cubicBezTo>
                    <a:pt x="778992" y="597297"/>
                    <a:pt x="320493" y="860933"/>
                    <a:pt x="0" y="1389035"/>
                  </a:cubicBezTo>
                </a:path>
              </a:pathLst>
            </a:custGeom>
            <a:noFill/>
            <a:ln w="1528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2A51D65-40BD-C4D3-D3E2-93F306CC4476}"/>
                </a:ext>
              </a:extLst>
            </p:cNvPr>
            <p:cNvSpPr/>
            <p:nvPr/>
          </p:nvSpPr>
          <p:spPr>
            <a:xfrm>
              <a:off x="1085559" y="5228864"/>
              <a:ext cx="11026142" cy="1331916"/>
            </a:xfrm>
            <a:custGeom>
              <a:avLst/>
              <a:gdLst>
                <a:gd name="connsiteX0" fmla="*/ 11026143 w 11026142"/>
                <a:gd name="connsiteY0" fmla="*/ 761713 h 1331916"/>
                <a:gd name="connsiteX1" fmla="*/ 8163620 w 11026142"/>
                <a:gd name="connsiteY1" fmla="*/ 109159 h 1331916"/>
                <a:gd name="connsiteX2" fmla="*/ 7095456 w 11026142"/>
                <a:gd name="connsiteY2" fmla="*/ 34907 h 1331916"/>
                <a:gd name="connsiteX3" fmla="*/ 5527280 w 11026142"/>
                <a:gd name="connsiteY3" fmla="*/ 756845 h 1331916"/>
                <a:gd name="connsiteX4" fmla="*/ 5233110 w 11026142"/>
                <a:gd name="connsiteY4" fmla="*/ 869053 h 1331916"/>
                <a:gd name="connsiteX5" fmla="*/ 3445779 w 11026142"/>
                <a:gd name="connsiteY5" fmla="*/ 802222 h 1331916"/>
                <a:gd name="connsiteX6" fmla="*/ 1663599 w 11026142"/>
                <a:gd name="connsiteY6" fmla="*/ 470750 h 1331916"/>
                <a:gd name="connsiteX7" fmla="*/ 1269575 w 11026142"/>
                <a:gd name="connsiteY7" fmla="*/ 507287 h 1331916"/>
                <a:gd name="connsiteX8" fmla="*/ 0 w 11026142"/>
                <a:gd name="connsiteY8" fmla="*/ 1331917 h 133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6142" h="1331916">
                  <a:moveTo>
                    <a:pt x="11026143" y="761713"/>
                  </a:moveTo>
                  <a:cubicBezTo>
                    <a:pt x="10075795" y="1001035"/>
                    <a:pt x="9118857" y="375327"/>
                    <a:pt x="8163620" y="109159"/>
                  </a:cubicBezTo>
                  <a:cubicBezTo>
                    <a:pt x="7807769" y="9982"/>
                    <a:pt x="7452507" y="-37359"/>
                    <a:pt x="7095456" y="34907"/>
                  </a:cubicBezTo>
                  <a:cubicBezTo>
                    <a:pt x="6551487" y="144976"/>
                    <a:pt x="6056452" y="521277"/>
                    <a:pt x="5527280" y="756845"/>
                  </a:cubicBezTo>
                  <a:cubicBezTo>
                    <a:pt x="5430373" y="799930"/>
                    <a:pt x="5332483" y="838278"/>
                    <a:pt x="5233110" y="869053"/>
                  </a:cubicBezTo>
                  <a:cubicBezTo>
                    <a:pt x="4643284" y="1052544"/>
                    <a:pt x="4033793" y="949263"/>
                    <a:pt x="3445779" y="802222"/>
                  </a:cubicBezTo>
                  <a:cubicBezTo>
                    <a:pt x="2856281" y="656031"/>
                    <a:pt x="2266280" y="465097"/>
                    <a:pt x="1663599" y="470750"/>
                  </a:cubicBezTo>
                  <a:cubicBezTo>
                    <a:pt x="1532796" y="471994"/>
                    <a:pt x="1400640" y="483868"/>
                    <a:pt x="1269575" y="507287"/>
                  </a:cubicBezTo>
                  <a:cubicBezTo>
                    <a:pt x="791214" y="591404"/>
                    <a:pt x="330293" y="823698"/>
                    <a:pt x="0" y="1331917"/>
                  </a:cubicBezTo>
                </a:path>
              </a:pathLst>
            </a:custGeom>
            <a:noFill/>
            <a:ln w="1702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9CB8FB6-ED6E-1621-4AC8-B64D58CA10F6}"/>
                </a:ext>
              </a:extLst>
            </p:cNvPr>
            <p:cNvSpPr/>
            <p:nvPr/>
          </p:nvSpPr>
          <p:spPr>
            <a:xfrm>
              <a:off x="1033875" y="5263891"/>
              <a:ext cx="11038277" cy="1275958"/>
            </a:xfrm>
            <a:custGeom>
              <a:avLst/>
              <a:gdLst>
                <a:gd name="connsiteX0" fmla="*/ 11038278 w 11038277"/>
                <a:gd name="connsiteY0" fmla="*/ 684103 h 1275958"/>
                <a:gd name="connsiteX1" fmla="*/ 8181626 w 11038277"/>
                <a:gd name="connsiteY1" fmla="*/ 116824 h 1275958"/>
                <a:gd name="connsiteX2" fmla="*/ 7115100 w 11038277"/>
                <a:gd name="connsiteY2" fmla="*/ 25220 h 1275958"/>
                <a:gd name="connsiteX3" fmla="*/ 5540158 w 11038277"/>
                <a:gd name="connsiteY3" fmla="*/ 682182 h 1275958"/>
                <a:gd name="connsiteX4" fmla="*/ 5244459 w 11038277"/>
                <a:gd name="connsiteY4" fmla="*/ 789981 h 1275958"/>
                <a:gd name="connsiteX5" fmla="*/ 3460228 w 11038277"/>
                <a:gd name="connsiteY5" fmla="*/ 762982 h 1275958"/>
                <a:gd name="connsiteX6" fmla="*/ 1679008 w 11038277"/>
                <a:gd name="connsiteY6" fmla="*/ 479964 h 1275958"/>
                <a:gd name="connsiteX7" fmla="*/ 1284373 w 11038277"/>
                <a:gd name="connsiteY7" fmla="*/ 512703 h 1275958"/>
                <a:gd name="connsiteX8" fmla="*/ 0 w 11038277"/>
                <a:gd name="connsiteY8" fmla="*/ 1275958 h 127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38277" h="1275958">
                  <a:moveTo>
                    <a:pt x="11038278" y="684103"/>
                  </a:moveTo>
                  <a:cubicBezTo>
                    <a:pt x="10097316" y="957343"/>
                    <a:pt x="9137190" y="381682"/>
                    <a:pt x="8181626" y="116824"/>
                  </a:cubicBezTo>
                  <a:cubicBezTo>
                    <a:pt x="7825950" y="18214"/>
                    <a:pt x="7471387" y="-34518"/>
                    <a:pt x="7115100" y="25220"/>
                  </a:cubicBezTo>
                  <a:cubicBezTo>
                    <a:pt x="6570323" y="116562"/>
                    <a:pt x="6072254" y="458706"/>
                    <a:pt x="5540158" y="682182"/>
                  </a:cubicBezTo>
                  <a:cubicBezTo>
                    <a:pt x="5442661" y="723041"/>
                    <a:pt x="5344248" y="759905"/>
                    <a:pt x="5244459" y="789981"/>
                  </a:cubicBezTo>
                  <a:cubicBezTo>
                    <a:pt x="4654786" y="968867"/>
                    <a:pt x="4047238" y="887107"/>
                    <a:pt x="3460228" y="762982"/>
                  </a:cubicBezTo>
                  <a:cubicBezTo>
                    <a:pt x="2871013" y="640145"/>
                    <a:pt x="2281428" y="473962"/>
                    <a:pt x="1679008" y="479964"/>
                  </a:cubicBezTo>
                  <a:cubicBezTo>
                    <a:pt x="1548009" y="481274"/>
                    <a:pt x="1415699" y="491969"/>
                    <a:pt x="1284373" y="512703"/>
                  </a:cubicBezTo>
                  <a:cubicBezTo>
                    <a:pt x="803415" y="586715"/>
                    <a:pt x="340093" y="787646"/>
                    <a:pt x="0" y="1275958"/>
                  </a:cubicBezTo>
                </a:path>
              </a:pathLst>
            </a:custGeom>
            <a:noFill/>
            <a:ln w="1877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027AF0A-5868-53DE-367C-66956DA9F0E7}"/>
                </a:ext>
              </a:extLst>
            </p:cNvPr>
            <p:cNvSpPr/>
            <p:nvPr/>
          </p:nvSpPr>
          <p:spPr>
            <a:xfrm>
              <a:off x="982191" y="5297769"/>
              <a:ext cx="11050413" cy="1221236"/>
            </a:xfrm>
            <a:custGeom>
              <a:avLst/>
              <a:gdLst>
                <a:gd name="connsiteX0" fmla="*/ 11050414 w 11050413"/>
                <a:gd name="connsiteY0" fmla="*/ 607664 h 1221236"/>
                <a:gd name="connsiteX1" fmla="*/ 8199611 w 11050413"/>
                <a:gd name="connsiteY1" fmla="*/ 125659 h 1221236"/>
                <a:gd name="connsiteX2" fmla="*/ 7134721 w 11050413"/>
                <a:gd name="connsiteY2" fmla="*/ 16726 h 1221236"/>
                <a:gd name="connsiteX3" fmla="*/ 5553035 w 11050413"/>
                <a:gd name="connsiteY3" fmla="*/ 608734 h 1221236"/>
                <a:gd name="connsiteX4" fmla="*/ 5255809 w 11050413"/>
                <a:gd name="connsiteY4" fmla="*/ 712146 h 1221236"/>
                <a:gd name="connsiteX5" fmla="*/ 3474676 w 11050413"/>
                <a:gd name="connsiteY5" fmla="*/ 724979 h 1221236"/>
                <a:gd name="connsiteX6" fmla="*/ 1694439 w 11050413"/>
                <a:gd name="connsiteY6" fmla="*/ 490393 h 1221236"/>
                <a:gd name="connsiteX7" fmla="*/ 1299192 w 11050413"/>
                <a:gd name="connsiteY7" fmla="*/ 519335 h 1221236"/>
                <a:gd name="connsiteX8" fmla="*/ 0 w 11050413"/>
                <a:gd name="connsiteY8" fmla="*/ 1221237 h 122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50413" h="1221236">
                  <a:moveTo>
                    <a:pt x="11050414" y="607664"/>
                  </a:moveTo>
                  <a:cubicBezTo>
                    <a:pt x="10118836" y="914822"/>
                    <a:pt x="9155524" y="389208"/>
                    <a:pt x="8199611" y="125659"/>
                  </a:cubicBezTo>
                  <a:cubicBezTo>
                    <a:pt x="7844109" y="27617"/>
                    <a:pt x="7490201" y="-30549"/>
                    <a:pt x="7134721" y="16726"/>
                  </a:cubicBezTo>
                  <a:cubicBezTo>
                    <a:pt x="6589093" y="89297"/>
                    <a:pt x="6088034" y="397349"/>
                    <a:pt x="5553035" y="608734"/>
                  </a:cubicBezTo>
                  <a:cubicBezTo>
                    <a:pt x="5454949" y="647388"/>
                    <a:pt x="5356034" y="682768"/>
                    <a:pt x="5255809" y="712146"/>
                  </a:cubicBezTo>
                  <a:cubicBezTo>
                    <a:pt x="4666267" y="886448"/>
                    <a:pt x="4060661" y="826186"/>
                    <a:pt x="3474676" y="724979"/>
                  </a:cubicBezTo>
                  <a:cubicBezTo>
                    <a:pt x="2885746" y="625474"/>
                    <a:pt x="2296575" y="484064"/>
                    <a:pt x="1694439" y="490393"/>
                  </a:cubicBezTo>
                  <a:cubicBezTo>
                    <a:pt x="1563243" y="491790"/>
                    <a:pt x="1430803" y="501612"/>
                    <a:pt x="1299192" y="519335"/>
                  </a:cubicBezTo>
                  <a:cubicBezTo>
                    <a:pt x="815790" y="584464"/>
                    <a:pt x="349914" y="752807"/>
                    <a:pt x="0" y="1221237"/>
                  </a:cubicBezTo>
                </a:path>
              </a:pathLst>
            </a:custGeom>
            <a:noFill/>
            <a:ln w="2052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804C83-22CE-5A55-36E6-4954AD54C170}"/>
                </a:ext>
              </a:extLst>
            </p:cNvPr>
            <p:cNvSpPr/>
            <p:nvPr/>
          </p:nvSpPr>
          <p:spPr>
            <a:xfrm>
              <a:off x="930573" y="5330212"/>
              <a:ext cx="11062504" cy="1167862"/>
            </a:xfrm>
            <a:custGeom>
              <a:avLst/>
              <a:gdLst>
                <a:gd name="connsiteX0" fmla="*/ 11062505 w 11062504"/>
                <a:gd name="connsiteY0" fmla="*/ 532660 h 1167862"/>
                <a:gd name="connsiteX1" fmla="*/ 8217574 w 11062504"/>
                <a:gd name="connsiteY1" fmla="*/ 135929 h 1167862"/>
                <a:gd name="connsiteX2" fmla="*/ 7154321 w 11062504"/>
                <a:gd name="connsiteY2" fmla="*/ 9644 h 1167862"/>
                <a:gd name="connsiteX3" fmla="*/ 5565891 w 11062504"/>
                <a:gd name="connsiteY3" fmla="*/ 536677 h 1167862"/>
                <a:gd name="connsiteX4" fmla="*/ 5267158 w 11062504"/>
                <a:gd name="connsiteY4" fmla="*/ 635679 h 1167862"/>
                <a:gd name="connsiteX5" fmla="*/ 3489125 w 11062504"/>
                <a:gd name="connsiteY5" fmla="*/ 688324 h 1167862"/>
                <a:gd name="connsiteX6" fmla="*/ 1709870 w 11062504"/>
                <a:gd name="connsiteY6" fmla="*/ 502170 h 1167862"/>
                <a:gd name="connsiteX7" fmla="*/ 1313990 w 11062504"/>
                <a:gd name="connsiteY7" fmla="*/ 527313 h 1167862"/>
                <a:gd name="connsiteX8" fmla="*/ 0 w 11062504"/>
                <a:gd name="connsiteY8" fmla="*/ 1167862 h 116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62504" h="1167862">
                  <a:moveTo>
                    <a:pt x="11062505" y="532660"/>
                  </a:moveTo>
                  <a:cubicBezTo>
                    <a:pt x="10140313" y="873735"/>
                    <a:pt x="9173814" y="398191"/>
                    <a:pt x="8217574" y="135929"/>
                  </a:cubicBezTo>
                  <a:cubicBezTo>
                    <a:pt x="7862247" y="38433"/>
                    <a:pt x="7508971" y="-25212"/>
                    <a:pt x="7154321" y="9644"/>
                  </a:cubicBezTo>
                  <a:cubicBezTo>
                    <a:pt x="6607776" y="63358"/>
                    <a:pt x="6103814" y="337383"/>
                    <a:pt x="5565891" y="536677"/>
                  </a:cubicBezTo>
                  <a:cubicBezTo>
                    <a:pt x="5467215" y="573104"/>
                    <a:pt x="5367776" y="607000"/>
                    <a:pt x="5267158" y="635679"/>
                  </a:cubicBezTo>
                  <a:cubicBezTo>
                    <a:pt x="4677747" y="805376"/>
                    <a:pt x="4074259" y="765347"/>
                    <a:pt x="3489125" y="688324"/>
                  </a:cubicBezTo>
                  <a:cubicBezTo>
                    <a:pt x="2900653" y="610863"/>
                    <a:pt x="2311722" y="495513"/>
                    <a:pt x="1709870" y="502170"/>
                  </a:cubicBezTo>
                  <a:cubicBezTo>
                    <a:pt x="1578478" y="503632"/>
                    <a:pt x="1445885" y="512319"/>
                    <a:pt x="1313990" y="527313"/>
                  </a:cubicBezTo>
                  <a:cubicBezTo>
                    <a:pt x="827991" y="582555"/>
                    <a:pt x="359692" y="719316"/>
                    <a:pt x="0" y="1167862"/>
                  </a:cubicBezTo>
                </a:path>
              </a:pathLst>
            </a:custGeom>
            <a:noFill/>
            <a:ln w="2226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3050BDA-856E-D858-6EF7-C8AD9DB3B536}"/>
                </a:ext>
              </a:extLst>
            </p:cNvPr>
            <p:cNvSpPr/>
            <p:nvPr/>
          </p:nvSpPr>
          <p:spPr>
            <a:xfrm>
              <a:off x="878867" y="5361000"/>
              <a:ext cx="11074662" cy="1116230"/>
            </a:xfrm>
            <a:custGeom>
              <a:avLst/>
              <a:gdLst>
                <a:gd name="connsiteX0" fmla="*/ 11074662 w 11074662"/>
                <a:gd name="connsiteY0" fmla="*/ 459312 h 1116230"/>
                <a:gd name="connsiteX1" fmla="*/ 8235580 w 11074662"/>
                <a:gd name="connsiteY1" fmla="*/ 147877 h 1116230"/>
                <a:gd name="connsiteX2" fmla="*/ 7173986 w 11074662"/>
                <a:gd name="connsiteY2" fmla="*/ 4262 h 1116230"/>
                <a:gd name="connsiteX3" fmla="*/ 5578790 w 11074662"/>
                <a:gd name="connsiteY3" fmla="*/ 466340 h 1116230"/>
                <a:gd name="connsiteX4" fmla="*/ 5278529 w 11074662"/>
                <a:gd name="connsiteY4" fmla="*/ 560934 h 1116230"/>
                <a:gd name="connsiteX5" fmla="*/ 3503574 w 11074662"/>
                <a:gd name="connsiteY5" fmla="*/ 653411 h 1116230"/>
                <a:gd name="connsiteX6" fmla="*/ 1725301 w 11074662"/>
                <a:gd name="connsiteY6" fmla="*/ 515710 h 1116230"/>
                <a:gd name="connsiteX7" fmla="*/ 1328810 w 11074662"/>
                <a:gd name="connsiteY7" fmla="*/ 537056 h 1116230"/>
                <a:gd name="connsiteX8" fmla="*/ 0 w 11074662"/>
                <a:gd name="connsiteY8" fmla="*/ 1116231 h 1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4662" h="1116230">
                  <a:moveTo>
                    <a:pt x="11074662" y="459312"/>
                  </a:moveTo>
                  <a:cubicBezTo>
                    <a:pt x="10161877" y="834304"/>
                    <a:pt x="9192192" y="408807"/>
                    <a:pt x="8235580" y="147877"/>
                  </a:cubicBezTo>
                  <a:cubicBezTo>
                    <a:pt x="7880428" y="50948"/>
                    <a:pt x="7527742" y="-18219"/>
                    <a:pt x="7173986" y="4262"/>
                  </a:cubicBezTo>
                  <a:cubicBezTo>
                    <a:pt x="6626481" y="39053"/>
                    <a:pt x="6119638" y="279139"/>
                    <a:pt x="5578790" y="466340"/>
                  </a:cubicBezTo>
                  <a:cubicBezTo>
                    <a:pt x="5479503" y="500563"/>
                    <a:pt x="5379562" y="532975"/>
                    <a:pt x="5278529" y="560934"/>
                  </a:cubicBezTo>
                  <a:cubicBezTo>
                    <a:pt x="4689249" y="726047"/>
                    <a:pt x="4087681" y="707321"/>
                    <a:pt x="3503574" y="653411"/>
                  </a:cubicBezTo>
                  <a:cubicBezTo>
                    <a:pt x="2915364" y="599108"/>
                    <a:pt x="2326869" y="508704"/>
                    <a:pt x="1725301" y="515710"/>
                  </a:cubicBezTo>
                  <a:cubicBezTo>
                    <a:pt x="1593734" y="517260"/>
                    <a:pt x="1460967" y="524790"/>
                    <a:pt x="1328810" y="537056"/>
                  </a:cubicBezTo>
                  <a:cubicBezTo>
                    <a:pt x="840213" y="582389"/>
                    <a:pt x="369514" y="687590"/>
                    <a:pt x="0" y="1116231"/>
                  </a:cubicBezTo>
                </a:path>
              </a:pathLst>
            </a:custGeom>
            <a:noFill/>
            <a:ln w="2423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0F41C6-DB72-4D1A-3256-8953D8A6EB4A}"/>
                </a:ext>
              </a:extLst>
            </p:cNvPr>
            <p:cNvSpPr/>
            <p:nvPr/>
          </p:nvSpPr>
          <p:spPr>
            <a:xfrm>
              <a:off x="827183" y="5389678"/>
              <a:ext cx="11086797" cy="1066643"/>
            </a:xfrm>
            <a:custGeom>
              <a:avLst/>
              <a:gdLst>
                <a:gd name="connsiteX0" fmla="*/ 11086797 w 11086797"/>
                <a:gd name="connsiteY0" fmla="*/ 388051 h 1066643"/>
                <a:gd name="connsiteX1" fmla="*/ 8253587 w 11086797"/>
                <a:gd name="connsiteY1" fmla="*/ 161891 h 1066643"/>
                <a:gd name="connsiteX2" fmla="*/ 7193629 w 11086797"/>
                <a:gd name="connsiteY2" fmla="*/ 924 h 1066643"/>
                <a:gd name="connsiteX3" fmla="*/ 5591689 w 11086797"/>
                <a:gd name="connsiteY3" fmla="*/ 398026 h 1066643"/>
                <a:gd name="connsiteX4" fmla="*/ 5289923 w 11086797"/>
                <a:gd name="connsiteY4" fmla="*/ 488233 h 1066643"/>
                <a:gd name="connsiteX5" fmla="*/ 3518067 w 11086797"/>
                <a:gd name="connsiteY5" fmla="*/ 620542 h 1066643"/>
                <a:gd name="connsiteX6" fmla="*/ 1740754 w 11086797"/>
                <a:gd name="connsiteY6" fmla="*/ 531274 h 1066643"/>
                <a:gd name="connsiteX7" fmla="*/ 1343630 w 11086797"/>
                <a:gd name="connsiteY7" fmla="*/ 548822 h 1066643"/>
                <a:gd name="connsiteX8" fmla="*/ 0 w 11086797"/>
                <a:gd name="connsiteY8" fmla="*/ 1066643 h 1066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6797" h="1066643">
                  <a:moveTo>
                    <a:pt x="11086797" y="388051"/>
                  </a:moveTo>
                  <a:cubicBezTo>
                    <a:pt x="10183397" y="796961"/>
                    <a:pt x="9210526" y="421533"/>
                    <a:pt x="8253587" y="161891"/>
                  </a:cubicBezTo>
                  <a:cubicBezTo>
                    <a:pt x="7898609" y="65529"/>
                    <a:pt x="7546512" y="-9225"/>
                    <a:pt x="7193629" y="924"/>
                  </a:cubicBezTo>
                  <a:cubicBezTo>
                    <a:pt x="6645142" y="16726"/>
                    <a:pt x="6135440" y="222938"/>
                    <a:pt x="5591689" y="398026"/>
                  </a:cubicBezTo>
                  <a:cubicBezTo>
                    <a:pt x="5491813" y="430045"/>
                    <a:pt x="5391370" y="460950"/>
                    <a:pt x="5289923" y="488233"/>
                  </a:cubicBezTo>
                  <a:cubicBezTo>
                    <a:pt x="4700774" y="648741"/>
                    <a:pt x="4101082" y="651382"/>
                    <a:pt x="3518067" y="620542"/>
                  </a:cubicBezTo>
                  <a:cubicBezTo>
                    <a:pt x="2930074" y="589440"/>
                    <a:pt x="2342038" y="523940"/>
                    <a:pt x="1740754" y="531274"/>
                  </a:cubicBezTo>
                  <a:cubicBezTo>
                    <a:pt x="1608991" y="532889"/>
                    <a:pt x="1476048" y="539284"/>
                    <a:pt x="1343630" y="548822"/>
                  </a:cubicBezTo>
                  <a:cubicBezTo>
                    <a:pt x="852392" y="584202"/>
                    <a:pt x="379336" y="657886"/>
                    <a:pt x="0" y="1066643"/>
                  </a:cubicBezTo>
                </a:path>
              </a:pathLst>
            </a:custGeom>
            <a:noFill/>
            <a:ln w="2597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255AE7-7674-5070-E8AE-13A3B66D23A7}"/>
                </a:ext>
              </a:extLst>
            </p:cNvPr>
            <p:cNvSpPr/>
            <p:nvPr/>
          </p:nvSpPr>
          <p:spPr>
            <a:xfrm>
              <a:off x="775521" y="5415939"/>
              <a:ext cx="11098910" cy="1019516"/>
            </a:xfrm>
            <a:custGeom>
              <a:avLst/>
              <a:gdLst>
                <a:gd name="connsiteX0" fmla="*/ 11098911 w 11098910"/>
                <a:gd name="connsiteY0" fmla="*/ 319230 h 1019516"/>
                <a:gd name="connsiteX1" fmla="*/ 8271572 w 11098910"/>
                <a:gd name="connsiteY1" fmla="*/ 178343 h 1019516"/>
                <a:gd name="connsiteX2" fmla="*/ 7213251 w 11098910"/>
                <a:gd name="connsiteY2" fmla="*/ 47 h 1019516"/>
                <a:gd name="connsiteX3" fmla="*/ 5604544 w 11098910"/>
                <a:gd name="connsiteY3" fmla="*/ 332173 h 1019516"/>
                <a:gd name="connsiteX4" fmla="*/ 5301250 w 11098910"/>
                <a:gd name="connsiteY4" fmla="*/ 417971 h 1019516"/>
                <a:gd name="connsiteX5" fmla="*/ 3532494 w 11098910"/>
                <a:gd name="connsiteY5" fmla="*/ 590112 h 1019516"/>
                <a:gd name="connsiteX6" fmla="*/ 1756163 w 11098910"/>
                <a:gd name="connsiteY6" fmla="*/ 549298 h 1019516"/>
                <a:gd name="connsiteX7" fmla="*/ 1358428 w 11098910"/>
                <a:gd name="connsiteY7" fmla="*/ 563048 h 1019516"/>
                <a:gd name="connsiteX8" fmla="*/ 0 w 11098910"/>
                <a:gd name="connsiteY8" fmla="*/ 1019517 h 101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98910" h="1019516">
                  <a:moveTo>
                    <a:pt x="11098911" y="319230"/>
                  </a:moveTo>
                  <a:cubicBezTo>
                    <a:pt x="10204896" y="762057"/>
                    <a:pt x="9228837" y="436675"/>
                    <a:pt x="8271572" y="178343"/>
                  </a:cubicBezTo>
                  <a:cubicBezTo>
                    <a:pt x="7916768" y="82549"/>
                    <a:pt x="7565217" y="2142"/>
                    <a:pt x="7213251" y="47"/>
                  </a:cubicBezTo>
                  <a:cubicBezTo>
                    <a:pt x="6663738" y="-3249"/>
                    <a:pt x="6151220" y="169176"/>
                    <a:pt x="5604544" y="332173"/>
                  </a:cubicBezTo>
                  <a:cubicBezTo>
                    <a:pt x="5504080" y="361965"/>
                    <a:pt x="5403112" y="391408"/>
                    <a:pt x="5301250" y="417971"/>
                  </a:cubicBezTo>
                  <a:cubicBezTo>
                    <a:pt x="4712254" y="573896"/>
                    <a:pt x="4114440" y="597926"/>
                    <a:pt x="3532494" y="590112"/>
                  </a:cubicBezTo>
                  <a:cubicBezTo>
                    <a:pt x="2944720" y="582233"/>
                    <a:pt x="2357164" y="541615"/>
                    <a:pt x="1756163" y="549298"/>
                  </a:cubicBezTo>
                  <a:cubicBezTo>
                    <a:pt x="1624203" y="551000"/>
                    <a:pt x="1491086" y="556217"/>
                    <a:pt x="1358428" y="563048"/>
                  </a:cubicBezTo>
                  <a:cubicBezTo>
                    <a:pt x="864571" y="588432"/>
                    <a:pt x="389114" y="630643"/>
                    <a:pt x="0" y="1019517"/>
                  </a:cubicBezTo>
                </a:path>
              </a:pathLst>
            </a:custGeom>
            <a:noFill/>
            <a:ln w="2772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06522E-FEFD-28FF-FE9D-240EC73B3255}"/>
                </a:ext>
              </a:extLst>
            </p:cNvPr>
            <p:cNvSpPr/>
            <p:nvPr/>
          </p:nvSpPr>
          <p:spPr>
            <a:xfrm>
              <a:off x="723837" y="5438969"/>
              <a:ext cx="11111045" cy="975599"/>
            </a:xfrm>
            <a:custGeom>
              <a:avLst/>
              <a:gdLst>
                <a:gd name="connsiteX0" fmla="*/ 11111046 w 11111045"/>
                <a:gd name="connsiteY0" fmla="*/ 253639 h 975599"/>
                <a:gd name="connsiteX1" fmla="*/ 8289557 w 11111045"/>
                <a:gd name="connsiteY1" fmla="*/ 198048 h 975599"/>
                <a:gd name="connsiteX2" fmla="*/ 7232873 w 11111045"/>
                <a:gd name="connsiteY2" fmla="*/ 2400 h 975599"/>
                <a:gd name="connsiteX3" fmla="*/ 5617422 w 11111045"/>
                <a:gd name="connsiteY3" fmla="*/ 269572 h 975599"/>
                <a:gd name="connsiteX4" fmla="*/ 5312622 w 11111045"/>
                <a:gd name="connsiteY4" fmla="*/ 350961 h 975599"/>
                <a:gd name="connsiteX5" fmla="*/ 3546964 w 11111045"/>
                <a:gd name="connsiteY5" fmla="*/ 562935 h 975599"/>
                <a:gd name="connsiteX6" fmla="*/ 1771616 w 11111045"/>
                <a:gd name="connsiteY6" fmla="*/ 570552 h 975599"/>
                <a:gd name="connsiteX7" fmla="*/ 1373248 w 11111045"/>
                <a:gd name="connsiteY7" fmla="*/ 580505 h 975599"/>
                <a:gd name="connsiteX8" fmla="*/ 0 w 11111045"/>
                <a:gd name="connsiteY8" fmla="*/ 975599 h 97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11045" h="975599">
                  <a:moveTo>
                    <a:pt x="11111046" y="253639"/>
                  </a:moveTo>
                  <a:cubicBezTo>
                    <a:pt x="10226416" y="730384"/>
                    <a:pt x="9247172" y="455049"/>
                    <a:pt x="8289557" y="198048"/>
                  </a:cubicBezTo>
                  <a:cubicBezTo>
                    <a:pt x="7934927" y="102800"/>
                    <a:pt x="7583922" y="16718"/>
                    <a:pt x="7232873" y="2400"/>
                  </a:cubicBezTo>
                  <a:cubicBezTo>
                    <a:pt x="6682334" y="-20059"/>
                    <a:pt x="6167022" y="118667"/>
                    <a:pt x="5617422" y="269572"/>
                  </a:cubicBezTo>
                  <a:cubicBezTo>
                    <a:pt x="5516367" y="297160"/>
                    <a:pt x="5414877" y="325097"/>
                    <a:pt x="5312622" y="350961"/>
                  </a:cubicBezTo>
                  <a:cubicBezTo>
                    <a:pt x="4723756" y="502281"/>
                    <a:pt x="4127819" y="547744"/>
                    <a:pt x="3546964" y="562935"/>
                  </a:cubicBezTo>
                  <a:cubicBezTo>
                    <a:pt x="2959408" y="578301"/>
                    <a:pt x="2372333" y="562542"/>
                    <a:pt x="1771616" y="570552"/>
                  </a:cubicBezTo>
                  <a:cubicBezTo>
                    <a:pt x="1639460" y="572342"/>
                    <a:pt x="1506168" y="576380"/>
                    <a:pt x="1373248" y="580505"/>
                  </a:cubicBezTo>
                  <a:cubicBezTo>
                    <a:pt x="876750" y="595892"/>
                    <a:pt x="398935" y="606631"/>
                    <a:pt x="0" y="975599"/>
                  </a:cubicBezTo>
                </a:path>
              </a:pathLst>
            </a:custGeom>
            <a:noFill/>
            <a:ln w="2947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F440AFB-8DF3-7C37-15E9-D414585480D8}"/>
                </a:ext>
              </a:extLst>
            </p:cNvPr>
            <p:cNvSpPr/>
            <p:nvPr/>
          </p:nvSpPr>
          <p:spPr>
            <a:xfrm>
              <a:off x="672218" y="5457511"/>
              <a:ext cx="11123137" cy="936170"/>
            </a:xfrm>
            <a:custGeom>
              <a:avLst/>
              <a:gdLst>
                <a:gd name="connsiteX0" fmla="*/ 11123138 w 11123137"/>
                <a:gd name="connsiteY0" fmla="*/ 192537 h 936170"/>
                <a:gd name="connsiteX1" fmla="*/ 8307520 w 11123137"/>
                <a:gd name="connsiteY1" fmla="*/ 222220 h 936170"/>
                <a:gd name="connsiteX2" fmla="*/ 7252494 w 11123137"/>
                <a:gd name="connsiteY2" fmla="*/ 9242 h 936170"/>
                <a:gd name="connsiteX3" fmla="*/ 5630277 w 11123137"/>
                <a:gd name="connsiteY3" fmla="*/ 211438 h 936170"/>
                <a:gd name="connsiteX4" fmla="*/ 5323949 w 11123137"/>
                <a:gd name="connsiteY4" fmla="*/ 288418 h 936170"/>
                <a:gd name="connsiteX5" fmla="*/ 3561391 w 11123137"/>
                <a:gd name="connsiteY5" fmla="*/ 540225 h 936170"/>
                <a:gd name="connsiteX6" fmla="*/ 1787025 w 11123137"/>
                <a:gd name="connsiteY6" fmla="*/ 596274 h 936170"/>
                <a:gd name="connsiteX7" fmla="*/ 1388046 w 11123137"/>
                <a:gd name="connsiteY7" fmla="*/ 602429 h 936170"/>
                <a:gd name="connsiteX8" fmla="*/ 0 w 11123137"/>
                <a:gd name="connsiteY8" fmla="*/ 936170 h 93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23137" h="936170">
                  <a:moveTo>
                    <a:pt x="11123138" y="192537"/>
                  </a:moveTo>
                  <a:cubicBezTo>
                    <a:pt x="10247915" y="703199"/>
                    <a:pt x="9265462" y="477933"/>
                    <a:pt x="8307520" y="222220"/>
                  </a:cubicBezTo>
                  <a:cubicBezTo>
                    <a:pt x="7953065" y="127539"/>
                    <a:pt x="7602605" y="35717"/>
                    <a:pt x="7252494" y="9242"/>
                  </a:cubicBezTo>
                  <a:cubicBezTo>
                    <a:pt x="6700907" y="-32467"/>
                    <a:pt x="6182802" y="72625"/>
                    <a:pt x="5630277" y="211438"/>
                  </a:cubicBezTo>
                  <a:cubicBezTo>
                    <a:pt x="5528634" y="236800"/>
                    <a:pt x="5426575" y="263078"/>
                    <a:pt x="5323949" y="288418"/>
                  </a:cubicBezTo>
                  <a:cubicBezTo>
                    <a:pt x="4734931" y="433976"/>
                    <a:pt x="4141133" y="502051"/>
                    <a:pt x="3561391" y="540225"/>
                  </a:cubicBezTo>
                  <a:cubicBezTo>
                    <a:pt x="2974032" y="578879"/>
                    <a:pt x="2387458" y="587936"/>
                    <a:pt x="1787025" y="596274"/>
                  </a:cubicBezTo>
                  <a:cubicBezTo>
                    <a:pt x="1654694" y="598129"/>
                    <a:pt x="1521228" y="600988"/>
                    <a:pt x="1388046" y="602429"/>
                  </a:cubicBezTo>
                  <a:cubicBezTo>
                    <a:pt x="888907" y="607754"/>
                    <a:pt x="408735" y="587085"/>
                    <a:pt x="0" y="936170"/>
                  </a:cubicBezTo>
                </a:path>
              </a:pathLst>
            </a:custGeom>
            <a:noFill/>
            <a:ln w="3121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CC4D095-F3ED-AD68-92F7-CE7399B3E3C8}"/>
                </a:ext>
              </a:extLst>
            </p:cNvPr>
            <p:cNvSpPr/>
            <p:nvPr/>
          </p:nvSpPr>
          <p:spPr>
            <a:xfrm>
              <a:off x="620491" y="5469970"/>
              <a:ext cx="11135316" cy="902823"/>
            </a:xfrm>
            <a:custGeom>
              <a:avLst/>
              <a:gdLst>
                <a:gd name="connsiteX0" fmla="*/ 11135316 w 11135316"/>
                <a:gd name="connsiteY0" fmla="*/ 137495 h 902823"/>
                <a:gd name="connsiteX1" fmla="*/ 8325547 w 11135316"/>
                <a:gd name="connsiteY1" fmla="*/ 252452 h 902823"/>
                <a:gd name="connsiteX2" fmla="*/ 7272159 w 11135316"/>
                <a:gd name="connsiteY2" fmla="*/ 22123 h 902823"/>
                <a:gd name="connsiteX3" fmla="*/ 5643198 w 11135316"/>
                <a:gd name="connsiteY3" fmla="*/ 159364 h 902823"/>
                <a:gd name="connsiteX4" fmla="*/ 5335343 w 11135316"/>
                <a:gd name="connsiteY4" fmla="*/ 231958 h 902823"/>
                <a:gd name="connsiteX5" fmla="*/ 3575884 w 11135316"/>
                <a:gd name="connsiteY5" fmla="*/ 523575 h 902823"/>
                <a:gd name="connsiteX6" fmla="*/ 1802478 w 11135316"/>
                <a:gd name="connsiteY6" fmla="*/ 628078 h 902823"/>
                <a:gd name="connsiteX7" fmla="*/ 1402866 w 11135316"/>
                <a:gd name="connsiteY7" fmla="*/ 630435 h 902823"/>
                <a:gd name="connsiteX8" fmla="*/ 0 w 11135316"/>
                <a:gd name="connsiteY8" fmla="*/ 902823 h 90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35316" h="902823">
                  <a:moveTo>
                    <a:pt x="11135316" y="137495"/>
                  </a:moveTo>
                  <a:cubicBezTo>
                    <a:pt x="10269480" y="682075"/>
                    <a:pt x="9283861" y="506856"/>
                    <a:pt x="8325547" y="252452"/>
                  </a:cubicBezTo>
                  <a:cubicBezTo>
                    <a:pt x="7971268" y="158338"/>
                    <a:pt x="7621353" y="60689"/>
                    <a:pt x="7272159" y="22123"/>
                  </a:cubicBezTo>
                  <a:cubicBezTo>
                    <a:pt x="6719525" y="-38903"/>
                    <a:pt x="6198626" y="32643"/>
                    <a:pt x="5643198" y="159364"/>
                  </a:cubicBezTo>
                  <a:cubicBezTo>
                    <a:pt x="5540943" y="182522"/>
                    <a:pt x="5438405" y="207294"/>
                    <a:pt x="5335343" y="231958"/>
                  </a:cubicBezTo>
                  <a:cubicBezTo>
                    <a:pt x="4746455" y="372888"/>
                    <a:pt x="4154534" y="462505"/>
                    <a:pt x="3575884" y="523575"/>
                  </a:cubicBezTo>
                  <a:cubicBezTo>
                    <a:pt x="2988743" y="585560"/>
                    <a:pt x="2402649" y="619391"/>
                    <a:pt x="1802478" y="628078"/>
                  </a:cubicBezTo>
                  <a:cubicBezTo>
                    <a:pt x="1669951" y="630020"/>
                    <a:pt x="1536310" y="631679"/>
                    <a:pt x="1402866" y="630435"/>
                  </a:cubicBezTo>
                  <a:cubicBezTo>
                    <a:pt x="901086" y="625677"/>
                    <a:pt x="418535" y="573622"/>
                    <a:pt x="0" y="902823"/>
                  </a:cubicBezTo>
                </a:path>
              </a:pathLst>
            </a:custGeom>
            <a:noFill/>
            <a:ln w="3296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49C4C8-BE86-4051-AA6A-DD5DF3395891}"/>
                </a:ext>
              </a:extLst>
            </p:cNvPr>
            <p:cNvSpPr/>
            <p:nvPr/>
          </p:nvSpPr>
          <p:spPr>
            <a:xfrm>
              <a:off x="568850" y="5474716"/>
              <a:ext cx="11147407" cy="877146"/>
            </a:xfrm>
            <a:custGeom>
              <a:avLst/>
              <a:gdLst>
                <a:gd name="connsiteX0" fmla="*/ 11147407 w 11147407"/>
                <a:gd name="connsiteY0" fmla="*/ 90189 h 877146"/>
                <a:gd name="connsiteX1" fmla="*/ 8343510 w 11147407"/>
                <a:gd name="connsiteY1" fmla="*/ 290420 h 877146"/>
                <a:gd name="connsiteX2" fmla="*/ 7291759 w 11147407"/>
                <a:gd name="connsiteY2" fmla="*/ 42761 h 877146"/>
                <a:gd name="connsiteX3" fmla="*/ 5656054 w 11147407"/>
                <a:gd name="connsiteY3" fmla="*/ 115027 h 877146"/>
                <a:gd name="connsiteX4" fmla="*/ 5346692 w 11147407"/>
                <a:gd name="connsiteY4" fmla="*/ 183211 h 877146"/>
                <a:gd name="connsiteX5" fmla="*/ 3590311 w 11147407"/>
                <a:gd name="connsiteY5" fmla="*/ 514661 h 877146"/>
                <a:gd name="connsiteX6" fmla="*/ 1817887 w 11147407"/>
                <a:gd name="connsiteY6" fmla="*/ 667595 h 877146"/>
                <a:gd name="connsiteX7" fmla="*/ 1417664 w 11147407"/>
                <a:gd name="connsiteY7" fmla="*/ 666133 h 877146"/>
                <a:gd name="connsiteX8" fmla="*/ 0 w 11147407"/>
                <a:gd name="connsiteY8" fmla="*/ 877147 h 87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47407" h="877146">
                  <a:moveTo>
                    <a:pt x="11147407" y="90189"/>
                  </a:moveTo>
                  <a:cubicBezTo>
                    <a:pt x="10290956" y="668687"/>
                    <a:pt x="9302151" y="543536"/>
                    <a:pt x="8343510" y="290420"/>
                  </a:cubicBezTo>
                  <a:cubicBezTo>
                    <a:pt x="7989405" y="196874"/>
                    <a:pt x="7640058" y="93375"/>
                    <a:pt x="7291759" y="42761"/>
                  </a:cubicBezTo>
                  <a:cubicBezTo>
                    <a:pt x="6738099" y="-37690"/>
                    <a:pt x="6214385" y="397"/>
                    <a:pt x="5656054" y="115027"/>
                  </a:cubicBezTo>
                  <a:cubicBezTo>
                    <a:pt x="5553209" y="135958"/>
                    <a:pt x="5450147" y="159246"/>
                    <a:pt x="5346692" y="183211"/>
                  </a:cubicBezTo>
                  <a:cubicBezTo>
                    <a:pt x="4757958" y="319558"/>
                    <a:pt x="4167892" y="430674"/>
                    <a:pt x="3590311" y="514661"/>
                  </a:cubicBezTo>
                  <a:cubicBezTo>
                    <a:pt x="3003366" y="600000"/>
                    <a:pt x="2417775" y="658559"/>
                    <a:pt x="1817887" y="667595"/>
                  </a:cubicBezTo>
                  <a:cubicBezTo>
                    <a:pt x="1685163" y="669603"/>
                    <a:pt x="1551348" y="670084"/>
                    <a:pt x="1417664" y="666133"/>
                  </a:cubicBezTo>
                  <a:cubicBezTo>
                    <a:pt x="913243" y="651270"/>
                    <a:pt x="428335" y="567829"/>
                    <a:pt x="0" y="877147"/>
                  </a:cubicBezTo>
                </a:path>
              </a:pathLst>
            </a:custGeom>
            <a:noFill/>
            <a:ln w="3470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993C616-DF14-3FAA-970B-B436E309895D}"/>
                </a:ext>
              </a:extLst>
            </p:cNvPr>
            <p:cNvSpPr/>
            <p:nvPr/>
          </p:nvSpPr>
          <p:spPr>
            <a:xfrm>
              <a:off x="517123" y="5470511"/>
              <a:ext cx="11159587" cy="860507"/>
            </a:xfrm>
            <a:custGeom>
              <a:avLst/>
              <a:gdLst>
                <a:gd name="connsiteX0" fmla="*/ 11159587 w 11159587"/>
                <a:gd name="connsiteY0" fmla="*/ 51833 h 860507"/>
                <a:gd name="connsiteX1" fmla="*/ 8361538 w 11159587"/>
                <a:gd name="connsiteY1" fmla="*/ 337361 h 860507"/>
                <a:gd name="connsiteX2" fmla="*/ 7311424 w 11159587"/>
                <a:gd name="connsiteY2" fmla="*/ 72349 h 860507"/>
                <a:gd name="connsiteX3" fmla="*/ 5668953 w 11159587"/>
                <a:gd name="connsiteY3" fmla="*/ 79661 h 860507"/>
                <a:gd name="connsiteX4" fmla="*/ 5358064 w 11159587"/>
                <a:gd name="connsiteY4" fmla="*/ 143437 h 860507"/>
                <a:gd name="connsiteX5" fmla="*/ 3604781 w 11159587"/>
                <a:gd name="connsiteY5" fmla="*/ 514719 h 860507"/>
                <a:gd name="connsiteX6" fmla="*/ 1833340 w 11159587"/>
                <a:gd name="connsiteY6" fmla="*/ 716107 h 860507"/>
                <a:gd name="connsiteX7" fmla="*/ 1432484 w 11159587"/>
                <a:gd name="connsiteY7" fmla="*/ 710847 h 860507"/>
                <a:gd name="connsiteX8" fmla="*/ 0 w 11159587"/>
                <a:gd name="connsiteY8" fmla="*/ 860508 h 86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59587" h="860507">
                  <a:moveTo>
                    <a:pt x="11159587" y="51833"/>
                  </a:moveTo>
                  <a:cubicBezTo>
                    <a:pt x="10312520" y="664249"/>
                    <a:pt x="9320529" y="589145"/>
                    <a:pt x="8361538" y="337361"/>
                  </a:cubicBezTo>
                  <a:cubicBezTo>
                    <a:pt x="8007608" y="244382"/>
                    <a:pt x="7658807" y="134968"/>
                    <a:pt x="7311424" y="72349"/>
                  </a:cubicBezTo>
                  <a:cubicBezTo>
                    <a:pt x="6756760" y="-27614"/>
                    <a:pt x="6230208" y="-22877"/>
                    <a:pt x="5668953" y="79661"/>
                  </a:cubicBezTo>
                  <a:cubicBezTo>
                    <a:pt x="5565519" y="98388"/>
                    <a:pt x="5461933" y="120192"/>
                    <a:pt x="5358064" y="143437"/>
                  </a:cubicBezTo>
                  <a:cubicBezTo>
                    <a:pt x="4769460" y="275200"/>
                    <a:pt x="4181271" y="407880"/>
                    <a:pt x="3604781" y="514719"/>
                  </a:cubicBezTo>
                  <a:cubicBezTo>
                    <a:pt x="3018055" y="623456"/>
                    <a:pt x="2432944" y="706722"/>
                    <a:pt x="1833340" y="716107"/>
                  </a:cubicBezTo>
                  <a:cubicBezTo>
                    <a:pt x="1700420" y="718202"/>
                    <a:pt x="1566430" y="717460"/>
                    <a:pt x="1432484" y="710847"/>
                  </a:cubicBezTo>
                  <a:cubicBezTo>
                    <a:pt x="925422" y="685834"/>
                    <a:pt x="438157" y="571073"/>
                    <a:pt x="0" y="860508"/>
                  </a:cubicBezTo>
                </a:path>
              </a:pathLst>
            </a:custGeom>
            <a:noFill/>
            <a:ln w="3645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6248B42-D8C2-0D28-9F0A-08E79FCDD372}"/>
                </a:ext>
              </a:extLst>
            </p:cNvPr>
            <p:cNvSpPr/>
            <p:nvPr/>
          </p:nvSpPr>
          <p:spPr>
            <a:xfrm>
              <a:off x="465526" y="5457385"/>
              <a:ext cx="11171656" cy="852767"/>
            </a:xfrm>
            <a:custGeom>
              <a:avLst/>
              <a:gdLst>
                <a:gd name="connsiteX0" fmla="*/ 11171656 w 11171656"/>
                <a:gd name="connsiteY0" fmla="*/ 22398 h 852767"/>
                <a:gd name="connsiteX1" fmla="*/ 8379479 w 11171656"/>
                <a:gd name="connsiteY1" fmla="*/ 393199 h 852767"/>
                <a:gd name="connsiteX2" fmla="*/ 7331002 w 11171656"/>
                <a:gd name="connsiteY2" fmla="*/ 110858 h 852767"/>
                <a:gd name="connsiteX3" fmla="*/ 5681787 w 11171656"/>
                <a:gd name="connsiteY3" fmla="*/ 53194 h 852767"/>
                <a:gd name="connsiteX4" fmla="*/ 5369391 w 11171656"/>
                <a:gd name="connsiteY4" fmla="*/ 112583 h 852767"/>
                <a:gd name="connsiteX5" fmla="*/ 3619208 w 11171656"/>
                <a:gd name="connsiteY5" fmla="*/ 523697 h 852767"/>
                <a:gd name="connsiteX6" fmla="*/ 1848749 w 11171656"/>
                <a:gd name="connsiteY6" fmla="*/ 773517 h 852767"/>
                <a:gd name="connsiteX7" fmla="*/ 1447282 w 11171656"/>
                <a:gd name="connsiteY7" fmla="*/ 764460 h 852767"/>
                <a:gd name="connsiteX8" fmla="*/ 0 w 11171656"/>
                <a:gd name="connsiteY8" fmla="*/ 852768 h 85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71656" h="852767">
                  <a:moveTo>
                    <a:pt x="11171656" y="22398"/>
                  </a:moveTo>
                  <a:cubicBezTo>
                    <a:pt x="10333996" y="668731"/>
                    <a:pt x="9338797" y="643675"/>
                    <a:pt x="8379479" y="393199"/>
                  </a:cubicBezTo>
                  <a:cubicBezTo>
                    <a:pt x="8025724" y="300766"/>
                    <a:pt x="7677512" y="185394"/>
                    <a:pt x="7331002" y="110858"/>
                  </a:cubicBezTo>
                  <a:cubicBezTo>
                    <a:pt x="6775334" y="-8683"/>
                    <a:pt x="6245967" y="-37231"/>
                    <a:pt x="5681787" y="53194"/>
                  </a:cubicBezTo>
                  <a:cubicBezTo>
                    <a:pt x="5577764" y="69716"/>
                    <a:pt x="5473719" y="90233"/>
                    <a:pt x="5369391" y="112583"/>
                  </a:cubicBezTo>
                  <a:cubicBezTo>
                    <a:pt x="4781202" y="240941"/>
                    <a:pt x="4194607" y="394029"/>
                    <a:pt x="3619208" y="523697"/>
                  </a:cubicBezTo>
                  <a:cubicBezTo>
                    <a:pt x="3032722" y="655875"/>
                    <a:pt x="2448069" y="763805"/>
                    <a:pt x="1848749" y="773517"/>
                  </a:cubicBezTo>
                  <a:cubicBezTo>
                    <a:pt x="1715654" y="775700"/>
                    <a:pt x="1581468" y="773736"/>
                    <a:pt x="1447282" y="764460"/>
                  </a:cubicBezTo>
                  <a:cubicBezTo>
                    <a:pt x="937601" y="729254"/>
                    <a:pt x="447935" y="583217"/>
                    <a:pt x="0" y="852768"/>
                  </a:cubicBezTo>
                </a:path>
              </a:pathLst>
            </a:custGeom>
            <a:noFill/>
            <a:ln w="3820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22EE787-7503-4E1A-6F46-B06C07AAF10E}"/>
                </a:ext>
              </a:extLst>
            </p:cNvPr>
            <p:cNvSpPr/>
            <p:nvPr/>
          </p:nvSpPr>
          <p:spPr>
            <a:xfrm>
              <a:off x="413820" y="5436579"/>
              <a:ext cx="11183814" cy="852642"/>
            </a:xfrm>
            <a:custGeom>
              <a:avLst/>
              <a:gdLst>
                <a:gd name="connsiteX0" fmla="*/ 11183814 w 11183814"/>
                <a:gd name="connsiteY0" fmla="*/ 622 h 852642"/>
                <a:gd name="connsiteX1" fmla="*/ 8397508 w 11183814"/>
                <a:gd name="connsiteY1" fmla="*/ 456698 h 852642"/>
                <a:gd name="connsiteX2" fmla="*/ 7350689 w 11183814"/>
                <a:gd name="connsiteY2" fmla="*/ 157005 h 852642"/>
                <a:gd name="connsiteX3" fmla="*/ 5694707 w 11183814"/>
                <a:gd name="connsiteY3" fmla="*/ 34365 h 852642"/>
                <a:gd name="connsiteX4" fmla="*/ 5380784 w 11183814"/>
                <a:gd name="connsiteY4" fmla="*/ 89344 h 852642"/>
                <a:gd name="connsiteX5" fmla="*/ 3633701 w 11183814"/>
                <a:gd name="connsiteY5" fmla="*/ 540291 h 852642"/>
                <a:gd name="connsiteX6" fmla="*/ 1864202 w 11183814"/>
                <a:gd name="connsiteY6" fmla="*/ 838565 h 852642"/>
                <a:gd name="connsiteX7" fmla="*/ 1462102 w 11183814"/>
                <a:gd name="connsiteY7" fmla="*/ 825710 h 852642"/>
                <a:gd name="connsiteX8" fmla="*/ 0 w 11183814"/>
                <a:gd name="connsiteY8" fmla="*/ 852643 h 852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83814" h="852642">
                  <a:moveTo>
                    <a:pt x="11183814" y="622"/>
                  </a:moveTo>
                  <a:cubicBezTo>
                    <a:pt x="10355539" y="680872"/>
                    <a:pt x="9357152" y="705885"/>
                    <a:pt x="8397508" y="456698"/>
                  </a:cubicBezTo>
                  <a:cubicBezTo>
                    <a:pt x="8043927" y="364832"/>
                    <a:pt x="7696304" y="243458"/>
                    <a:pt x="7350689" y="157005"/>
                  </a:cubicBezTo>
                  <a:cubicBezTo>
                    <a:pt x="6794083" y="17799"/>
                    <a:pt x="6261812" y="-43969"/>
                    <a:pt x="5694707" y="34365"/>
                  </a:cubicBezTo>
                  <a:cubicBezTo>
                    <a:pt x="5590074" y="48661"/>
                    <a:pt x="5485527" y="67715"/>
                    <a:pt x="5380784" y="89344"/>
                  </a:cubicBezTo>
                  <a:cubicBezTo>
                    <a:pt x="4792726" y="213120"/>
                    <a:pt x="4208052" y="387815"/>
                    <a:pt x="3633701" y="540291"/>
                  </a:cubicBezTo>
                  <a:cubicBezTo>
                    <a:pt x="3047454" y="695932"/>
                    <a:pt x="2463260" y="828503"/>
                    <a:pt x="1864202" y="838565"/>
                  </a:cubicBezTo>
                  <a:cubicBezTo>
                    <a:pt x="1730911" y="840813"/>
                    <a:pt x="1596571" y="837627"/>
                    <a:pt x="1462102" y="825710"/>
                  </a:cubicBezTo>
                  <a:cubicBezTo>
                    <a:pt x="949780" y="780290"/>
                    <a:pt x="457757" y="602997"/>
                    <a:pt x="0" y="852643"/>
                  </a:cubicBezTo>
                </a:path>
              </a:pathLst>
            </a:custGeom>
            <a:noFill/>
            <a:ln w="3994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72020CD-3685-EF47-B6CD-94B1108D7B32}"/>
                </a:ext>
              </a:extLst>
            </p:cNvPr>
            <p:cNvSpPr/>
            <p:nvPr/>
          </p:nvSpPr>
          <p:spPr>
            <a:xfrm>
              <a:off x="362158" y="5394640"/>
              <a:ext cx="11195927" cy="925377"/>
            </a:xfrm>
            <a:custGeom>
              <a:avLst/>
              <a:gdLst>
                <a:gd name="connsiteX0" fmla="*/ 11195927 w 11195927"/>
                <a:gd name="connsiteY0" fmla="*/ 0 h 925377"/>
                <a:gd name="connsiteX1" fmla="*/ 8415470 w 11195927"/>
                <a:gd name="connsiteY1" fmla="*/ 541350 h 925377"/>
                <a:gd name="connsiteX2" fmla="*/ 7370289 w 11195927"/>
                <a:gd name="connsiteY2" fmla="*/ 224328 h 925377"/>
                <a:gd name="connsiteX3" fmla="*/ 5707563 w 11195927"/>
                <a:gd name="connsiteY3" fmla="*/ 36733 h 925377"/>
                <a:gd name="connsiteX4" fmla="*/ 5392134 w 11195927"/>
                <a:gd name="connsiteY4" fmla="*/ 87304 h 925377"/>
                <a:gd name="connsiteX5" fmla="*/ 3648150 w 11195927"/>
                <a:gd name="connsiteY5" fmla="*/ 578083 h 925377"/>
                <a:gd name="connsiteX6" fmla="*/ 1879633 w 11195927"/>
                <a:gd name="connsiteY6" fmla="*/ 924789 h 925377"/>
                <a:gd name="connsiteX7" fmla="*/ 1476921 w 11195927"/>
                <a:gd name="connsiteY7" fmla="*/ 908136 h 925377"/>
                <a:gd name="connsiteX8" fmla="*/ 0 w 11195927"/>
                <a:gd name="connsiteY8" fmla="*/ 873716 h 92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95927" h="925377">
                  <a:moveTo>
                    <a:pt x="11195927" y="0"/>
                  </a:moveTo>
                  <a:cubicBezTo>
                    <a:pt x="10377038" y="714168"/>
                    <a:pt x="9375487" y="789228"/>
                    <a:pt x="8415470" y="541350"/>
                  </a:cubicBezTo>
                  <a:cubicBezTo>
                    <a:pt x="8062064" y="450052"/>
                    <a:pt x="7715074" y="322632"/>
                    <a:pt x="7370289" y="224328"/>
                  </a:cubicBezTo>
                  <a:cubicBezTo>
                    <a:pt x="6812766" y="65369"/>
                    <a:pt x="6277571" y="-29509"/>
                    <a:pt x="5707563" y="36733"/>
                  </a:cubicBezTo>
                  <a:cubicBezTo>
                    <a:pt x="5602340" y="48825"/>
                    <a:pt x="5497270" y="66373"/>
                    <a:pt x="5392134" y="87304"/>
                  </a:cubicBezTo>
                  <a:cubicBezTo>
                    <a:pt x="4804207" y="206474"/>
                    <a:pt x="4221453" y="402820"/>
                    <a:pt x="3648150" y="578083"/>
                  </a:cubicBezTo>
                  <a:cubicBezTo>
                    <a:pt x="3062165" y="757209"/>
                    <a:pt x="2478407" y="914400"/>
                    <a:pt x="1879633" y="924789"/>
                  </a:cubicBezTo>
                  <a:cubicBezTo>
                    <a:pt x="1746145" y="927124"/>
                    <a:pt x="1611631" y="922694"/>
                    <a:pt x="1476921" y="908136"/>
                  </a:cubicBezTo>
                  <a:cubicBezTo>
                    <a:pt x="961981" y="852458"/>
                    <a:pt x="467578" y="643954"/>
                    <a:pt x="0" y="873716"/>
                  </a:cubicBezTo>
                </a:path>
              </a:pathLst>
            </a:custGeom>
            <a:noFill/>
            <a:ln w="4169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F6A6A30-E877-5DDA-5FEF-62AB3909C6F5}"/>
                </a:ext>
              </a:extLst>
            </p:cNvPr>
            <p:cNvSpPr/>
            <p:nvPr/>
          </p:nvSpPr>
          <p:spPr>
            <a:xfrm>
              <a:off x="310496" y="5352079"/>
              <a:ext cx="11208040" cy="1012138"/>
            </a:xfrm>
            <a:custGeom>
              <a:avLst/>
              <a:gdLst>
                <a:gd name="connsiteX0" fmla="*/ 11208040 w 11208040"/>
                <a:gd name="connsiteY0" fmla="*/ 0 h 1012138"/>
                <a:gd name="connsiteX1" fmla="*/ 8433455 w 11208040"/>
                <a:gd name="connsiteY1" fmla="*/ 626646 h 1012138"/>
                <a:gd name="connsiteX2" fmla="*/ 7389911 w 11208040"/>
                <a:gd name="connsiteY2" fmla="*/ 292272 h 1012138"/>
                <a:gd name="connsiteX3" fmla="*/ 5720418 w 11208040"/>
                <a:gd name="connsiteY3" fmla="*/ 39701 h 1012138"/>
                <a:gd name="connsiteX4" fmla="*/ 5403461 w 11208040"/>
                <a:gd name="connsiteY4" fmla="*/ 85885 h 1012138"/>
                <a:gd name="connsiteX5" fmla="*/ 3662576 w 11208040"/>
                <a:gd name="connsiteY5" fmla="*/ 616475 h 1012138"/>
                <a:gd name="connsiteX6" fmla="*/ 1895042 w 11208040"/>
                <a:gd name="connsiteY6" fmla="*/ 1011613 h 1012138"/>
                <a:gd name="connsiteX7" fmla="*/ 1491719 w 11208040"/>
                <a:gd name="connsiteY7" fmla="*/ 991162 h 1012138"/>
                <a:gd name="connsiteX8" fmla="*/ 0 w 11208040"/>
                <a:gd name="connsiteY8" fmla="*/ 895389 h 101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08040" h="1012138">
                  <a:moveTo>
                    <a:pt x="11208040" y="0"/>
                  </a:moveTo>
                  <a:cubicBezTo>
                    <a:pt x="10398536" y="748086"/>
                    <a:pt x="9393798" y="873214"/>
                    <a:pt x="8433455" y="626646"/>
                  </a:cubicBezTo>
                  <a:cubicBezTo>
                    <a:pt x="8080223" y="535915"/>
                    <a:pt x="7733888" y="402384"/>
                    <a:pt x="7389911" y="292272"/>
                  </a:cubicBezTo>
                  <a:cubicBezTo>
                    <a:pt x="6831514" y="113517"/>
                    <a:pt x="6293351" y="-14449"/>
                    <a:pt x="5720418" y="39701"/>
                  </a:cubicBezTo>
                  <a:cubicBezTo>
                    <a:pt x="5614606" y="49567"/>
                    <a:pt x="5509034" y="65653"/>
                    <a:pt x="5403461" y="85885"/>
                  </a:cubicBezTo>
                  <a:cubicBezTo>
                    <a:pt x="4815665" y="200472"/>
                    <a:pt x="4234854" y="418492"/>
                    <a:pt x="3662576" y="616475"/>
                  </a:cubicBezTo>
                  <a:cubicBezTo>
                    <a:pt x="3076876" y="819108"/>
                    <a:pt x="2493533" y="1000896"/>
                    <a:pt x="1895042" y="1011613"/>
                  </a:cubicBezTo>
                  <a:cubicBezTo>
                    <a:pt x="1761358" y="1014014"/>
                    <a:pt x="1626691" y="1008361"/>
                    <a:pt x="1491719" y="991162"/>
                  </a:cubicBezTo>
                  <a:cubicBezTo>
                    <a:pt x="974181" y="925204"/>
                    <a:pt x="477356" y="685511"/>
                    <a:pt x="0" y="895389"/>
                  </a:cubicBezTo>
                </a:path>
              </a:pathLst>
            </a:custGeom>
            <a:noFill/>
            <a:ln w="4343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BB3A9A-7CFA-F272-091A-D7ADA2A7A289}"/>
                </a:ext>
              </a:extLst>
            </p:cNvPr>
            <p:cNvSpPr/>
            <p:nvPr/>
          </p:nvSpPr>
          <p:spPr>
            <a:xfrm>
              <a:off x="258747" y="5309518"/>
              <a:ext cx="11220240" cy="1098966"/>
            </a:xfrm>
            <a:custGeom>
              <a:avLst/>
              <a:gdLst>
                <a:gd name="connsiteX0" fmla="*/ 11220241 w 11220240"/>
                <a:gd name="connsiteY0" fmla="*/ 0 h 1098966"/>
                <a:gd name="connsiteX1" fmla="*/ 8451505 w 11220240"/>
                <a:gd name="connsiteY1" fmla="*/ 711920 h 1098966"/>
                <a:gd name="connsiteX2" fmla="*/ 7409597 w 11220240"/>
                <a:gd name="connsiteY2" fmla="*/ 360216 h 1098966"/>
                <a:gd name="connsiteX3" fmla="*/ 5733361 w 11220240"/>
                <a:gd name="connsiteY3" fmla="*/ 42692 h 1098966"/>
                <a:gd name="connsiteX4" fmla="*/ 5414876 w 11220240"/>
                <a:gd name="connsiteY4" fmla="*/ 84467 h 1098966"/>
                <a:gd name="connsiteX5" fmla="*/ 3677069 w 11220240"/>
                <a:gd name="connsiteY5" fmla="*/ 654889 h 1098966"/>
                <a:gd name="connsiteX6" fmla="*/ 1910495 w 11220240"/>
                <a:gd name="connsiteY6" fmla="*/ 1098480 h 1098966"/>
                <a:gd name="connsiteX7" fmla="*/ 1506539 w 11220240"/>
                <a:gd name="connsiteY7" fmla="*/ 1074232 h 1098966"/>
                <a:gd name="connsiteX8" fmla="*/ 0 w 11220240"/>
                <a:gd name="connsiteY8" fmla="*/ 917084 h 1098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20240" h="1098966">
                  <a:moveTo>
                    <a:pt x="11220241" y="0"/>
                  </a:moveTo>
                  <a:cubicBezTo>
                    <a:pt x="10420145" y="782003"/>
                    <a:pt x="9412198" y="957179"/>
                    <a:pt x="8451505" y="711920"/>
                  </a:cubicBezTo>
                  <a:cubicBezTo>
                    <a:pt x="8098448" y="621735"/>
                    <a:pt x="7752789" y="482092"/>
                    <a:pt x="7409597" y="360216"/>
                  </a:cubicBezTo>
                  <a:cubicBezTo>
                    <a:pt x="6850372" y="161600"/>
                    <a:pt x="6309218" y="633"/>
                    <a:pt x="5733361" y="42692"/>
                  </a:cubicBezTo>
                  <a:cubicBezTo>
                    <a:pt x="5626959" y="50353"/>
                    <a:pt x="5520864" y="64932"/>
                    <a:pt x="5414876" y="84467"/>
                  </a:cubicBezTo>
                  <a:cubicBezTo>
                    <a:pt x="4827233" y="194448"/>
                    <a:pt x="4248364" y="434184"/>
                    <a:pt x="3677069" y="654889"/>
                  </a:cubicBezTo>
                  <a:cubicBezTo>
                    <a:pt x="3091674" y="881072"/>
                    <a:pt x="2508723" y="1087415"/>
                    <a:pt x="1910495" y="1098480"/>
                  </a:cubicBezTo>
                  <a:cubicBezTo>
                    <a:pt x="1776614" y="1100968"/>
                    <a:pt x="1641773" y="1094050"/>
                    <a:pt x="1506539" y="1074232"/>
                  </a:cubicBezTo>
                  <a:cubicBezTo>
                    <a:pt x="986382" y="997972"/>
                    <a:pt x="487178" y="727111"/>
                    <a:pt x="0" y="917084"/>
                  </a:cubicBezTo>
                </a:path>
              </a:pathLst>
            </a:custGeom>
            <a:noFill/>
            <a:ln w="4540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A2B2478-4ECE-C2A9-EB8F-62A9A779FFE6}"/>
                </a:ext>
              </a:extLst>
            </p:cNvPr>
            <p:cNvSpPr/>
            <p:nvPr/>
          </p:nvSpPr>
          <p:spPr>
            <a:xfrm>
              <a:off x="207150" y="5266936"/>
              <a:ext cx="11232310" cy="1185738"/>
            </a:xfrm>
            <a:custGeom>
              <a:avLst/>
              <a:gdLst>
                <a:gd name="connsiteX0" fmla="*/ 11232311 w 11232310"/>
                <a:gd name="connsiteY0" fmla="*/ 0 h 1185738"/>
                <a:gd name="connsiteX1" fmla="*/ 8469446 w 11232310"/>
                <a:gd name="connsiteY1" fmla="*/ 797194 h 1185738"/>
                <a:gd name="connsiteX2" fmla="*/ 7429197 w 11232310"/>
                <a:gd name="connsiteY2" fmla="*/ 428139 h 1185738"/>
                <a:gd name="connsiteX3" fmla="*/ 5746195 w 11232310"/>
                <a:gd name="connsiteY3" fmla="*/ 45638 h 1185738"/>
                <a:gd name="connsiteX4" fmla="*/ 5426204 w 11232310"/>
                <a:gd name="connsiteY4" fmla="*/ 83004 h 1185738"/>
                <a:gd name="connsiteX5" fmla="*/ 3691496 w 11232310"/>
                <a:gd name="connsiteY5" fmla="*/ 693259 h 1185738"/>
                <a:gd name="connsiteX6" fmla="*/ 1925904 w 11232310"/>
                <a:gd name="connsiteY6" fmla="*/ 1185282 h 1185738"/>
                <a:gd name="connsiteX7" fmla="*/ 1521337 w 11232310"/>
                <a:gd name="connsiteY7" fmla="*/ 1157236 h 1185738"/>
                <a:gd name="connsiteX8" fmla="*/ 0 w 11232310"/>
                <a:gd name="connsiteY8" fmla="*/ 938736 h 118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32310" h="1185738">
                  <a:moveTo>
                    <a:pt x="11232311" y="0"/>
                  </a:moveTo>
                  <a:cubicBezTo>
                    <a:pt x="10441599" y="815921"/>
                    <a:pt x="9430466" y="1041165"/>
                    <a:pt x="8469446" y="797194"/>
                  </a:cubicBezTo>
                  <a:cubicBezTo>
                    <a:pt x="8116563" y="707577"/>
                    <a:pt x="7771625" y="561779"/>
                    <a:pt x="7429197" y="428139"/>
                  </a:cubicBezTo>
                  <a:cubicBezTo>
                    <a:pt x="6869208" y="209595"/>
                    <a:pt x="6324977" y="15671"/>
                    <a:pt x="5746195" y="45638"/>
                  </a:cubicBezTo>
                  <a:cubicBezTo>
                    <a:pt x="5639204" y="51073"/>
                    <a:pt x="5532584" y="64190"/>
                    <a:pt x="5426204" y="83004"/>
                  </a:cubicBezTo>
                  <a:cubicBezTo>
                    <a:pt x="4838692" y="188402"/>
                    <a:pt x="4262202" y="450794"/>
                    <a:pt x="3691496" y="693259"/>
                  </a:cubicBezTo>
                  <a:cubicBezTo>
                    <a:pt x="3106843" y="943974"/>
                    <a:pt x="2523849" y="1173889"/>
                    <a:pt x="1925904" y="1185282"/>
                  </a:cubicBezTo>
                  <a:cubicBezTo>
                    <a:pt x="1791849" y="1187858"/>
                    <a:pt x="1656833" y="1179673"/>
                    <a:pt x="1521337" y="1157236"/>
                  </a:cubicBezTo>
                  <a:cubicBezTo>
                    <a:pt x="998605" y="1070630"/>
                    <a:pt x="496978" y="768646"/>
                    <a:pt x="0" y="938736"/>
                  </a:cubicBezTo>
                </a:path>
              </a:pathLst>
            </a:custGeom>
            <a:noFill/>
            <a:ln w="4714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6BFB79-6318-32D2-A3E9-276AA739E410}"/>
                </a:ext>
              </a:extLst>
            </p:cNvPr>
            <p:cNvSpPr/>
            <p:nvPr/>
          </p:nvSpPr>
          <p:spPr>
            <a:xfrm>
              <a:off x="155444" y="5224375"/>
              <a:ext cx="11244467" cy="1272614"/>
            </a:xfrm>
            <a:custGeom>
              <a:avLst/>
              <a:gdLst>
                <a:gd name="connsiteX0" fmla="*/ 11244468 w 11244467"/>
                <a:gd name="connsiteY0" fmla="*/ 0 h 1272614"/>
                <a:gd name="connsiteX1" fmla="*/ 8487452 w 11244467"/>
                <a:gd name="connsiteY1" fmla="*/ 882490 h 1272614"/>
                <a:gd name="connsiteX2" fmla="*/ 7448841 w 11244467"/>
                <a:gd name="connsiteY2" fmla="*/ 496105 h 1272614"/>
                <a:gd name="connsiteX3" fmla="*/ 5759094 w 11244467"/>
                <a:gd name="connsiteY3" fmla="*/ 48650 h 1272614"/>
                <a:gd name="connsiteX4" fmla="*/ 5437576 w 11244467"/>
                <a:gd name="connsiteY4" fmla="*/ 81629 h 1272614"/>
                <a:gd name="connsiteX5" fmla="*/ 3705967 w 11244467"/>
                <a:gd name="connsiteY5" fmla="*/ 731716 h 1272614"/>
                <a:gd name="connsiteX6" fmla="*/ 1941357 w 11244467"/>
                <a:gd name="connsiteY6" fmla="*/ 1272193 h 1272614"/>
                <a:gd name="connsiteX7" fmla="*/ 1536157 w 11244467"/>
                <a:gd name="connsiteY7" fmla="*/ 1240349 h 1272614"/>
                <a:gd name="connsiteX8" fmla="*/ 0 w 11244467"/>
                <a:gd name="connsiteY8" fmla="*/ 960496 h 127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44467" h="1272614">
                  <a:moveTo>
                    <a:pt x="11244468" y="0"/>
                  </a:moveTo>
                  <a:cubicBezTo>
                    <a:pt x="10463141" y="849839"/>
                    <a:pt x="9448822" y="1125130"/>
                    <a:pt x="8487452" y="882490"/>
                  </a:cubicBezTo>
                  <a:cubicBezTo>
                    <a:pt x="8134745" y="793440"/>
                    <a:pt x="7790549" y="641466"/>
                    <a:pt x="7448841" y="496105"/>
                  </a:cubicBezTo>
                  <a:cubicBezTo>
                    <a:pt x="6888153" y="257612"/>
                    <a:pt x="6340779" y="30775"/>
                    <a:pt x="5759094" y="48650"/>
                  </a:cubicBezTo>
                  <a:cubicBezTo>
                    <a:pt x="5651492" y="51880"/>
                    <a:pt x="5544392" y="63492"/>
                    <a:pt x="5437576" y="81629"/>
                  </a:cubicBezTo>
                  <a:cubicBezTo>
                    <a:pt x="4850194" y="182443"/>
                    <a:pt x="4275669" y="466334"/>
                    <a:pt x="3705967" y="731716"/>
                  </a:cubicBezTo>
                  <a:cubicBezTo>
                    <a:pt x="3121597" y="1005763"/>
                    <a:pt x="2539018" y="1260451"/>
                    <a:pt x="1941357" y="1272193"/>
                  </a:cubicBezTo>
                  <a:cubicBezTo>
                    <a:pt x="1807105" y="1274834"/>
                    <a:pt x="1671980" y="1265165"/>
                    <a:pt x="1536157" y="1240349"/>
                  </a:cubicBezTo>
                  <a:cubicBezTo>
                    <a:pt x="1011024" y="1142460"/>
                    <a:pt x="506778" y="810290"/>
                    <a:pt x="0" y="960496"/>
                  </a:cubicBezTo>
                </a:path>
              </a:pathLst>
            </a:custGeom>
            <a:noFill/>
            <a:ln w="4889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468BA8C-F59C-45A6-AAF5-31758364D07C}"/>
                </a:ext>
              </a:extLst>
            </p:cNvPr>
            <p:cNvSpPr/>
            <p:nvPr/>
          </p:nvSpPr>
          <p:spPr>
            <a:xfrm>
              <a:off x="103826" y="5181815"/>
              <a:ext cx="11256538" cy="1359424"/>
            </a:xfrm>
            <a:custGeom>
              <a:avLst/>
              <a:gdLst>
                <a:gd name="connsiteX0" fmla="*/ 11256538 w 11256538"/>
                <a:gd name="connsiteY0" fmla="*/ 0 h 1359424"/>
                <a:gd name="connsiteX1" fmla="*/ 8505393 w 11256538"/>
                <a:gd name="connsiteY1" fmla="*/ 967764 h 1359424"/>
                <a:gd name="connsiteX2" fmla="*/ 7468419 w 11256538"/>
                <a:gd name="connsiteY2" fmla="*/ 564049 h 1359424"/>
                <a:gd name="connsiteX3" fmla="*/ 5771928 w 11256538"/>
                <a:gd name="connsiteY3" fmla="*/ 51618 h 1359424"/>
                <a:gd name="connsiteX4" fmla="*/ 5448903 w 11256538"/>
                <a:gd name="connsiteY4" fmla="*/ 80189 h 1359424"/>
                <a:gd name="connsiteX5" fmla="*/ 3720394 w 11256538"/>
                <a:gd name="connsiteY5" fmla="*/ 770108 h 1359424"/>
                <a:gd name="connsiteX6" fmla="*/ 1956766 w 11256538"/>
                <a:gd name="connsiteY6" fmla="*/ 1359017 h 1359424"/>
                <a:gd name="connsiteX7" fmla="*/ 1550955 w 11256538"/>
                <a:gd name="connsiteY7" fmla="*/ 1323375 h 1359424"/>
                <a:gd name="connsiteX8" fmla="*/ 0 w 11256538"/>
                <a:gd name="connsiteY8" fmla="*/ 982148 h 135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6538" h="1359424">
                  <a:moveTo>
                    <a:pt x="11256538" y="0"/>
                  </a:moveTo>
                  <a:cubicBezTo>
                    <a:pt x="10484596" y="883756"/>
                    <a:pt x="9467112" y="1209094"/>
                    <a:pt x="8505393" y="967764"/>
                  </a:cubicBezTo>
                  <a:cubicBezTo>
                    <a:pt x="8152860" y="879282"/>
                    <a:pt x="7809450" y="721087"/>
                    <a:pt x="7468419" y="564049"/>
                  </a:cubicBezTo>
                  <a:cubicBezTo>
                    <a:pt x="6907076" y="305542"/>
                    <a:pt x="6356515" y="45835"/>
                    <a:pt x="5771928" y="51618"/>
                  </a:cubicBezTo>
                  <a:cubicBezTo>
                    <a:pt x="5663736" y="52644"/>
                    <a:pt x="5556112" y="62772"/>
                    <a:pt x="5448903" y="80189"/>
                  </a:cubicBezTo>
                  <a:cubicBezTo>
                    <a:pt x="4861653" y="176398"/>
                    <a:pt x="4289070" y="481809"/>
                    <a:pt x="3720394" y="770108"/>
                  </a:cubicBezTo>
                  <a:cubicBezTo>
                    <a:pt x="3136308" y="1067509"/>
                    <a:pt x="2554143" y="1346947"/>
                    <a:pt x="1956766" y="1359017"/>
                  </a:cubicBezTo>
                  <a:cubicBezTo>
                    <a:pt x="1822318" y="1361745"/>
                    <a:pt x="1687040" y="1350876"/>
                    <a:pt x="1550955" y="1323375"/>
                  </a:cubicBezTo>
                  <a:cubicBezTo>
                    <a:pt x="1023224" y="1215380"/>
                    <a:pt x="516578" y="851847"/>
                    <a:pt x="0" y="982148"/>
                  </a:cubicBezTo>
                </a:path>
              </a:pathLst>
            </a:custGeom>
            <a:noFill/>
            <a:ln w="5064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22A2092-4C7E-6837-9A68-05EB527FDF85}"/>
                </a:ext>
              </a:extLst>
            </p:cNvPr>
            <p:cNvSpPr/>
            <p:nvPr/>
          </p:nvSpPr>
          <p:spPr>
            <a:xfrm>
              <a:off x="52098" y="5139254"/>
              <a:ext cx="11268717" cy="1446210"/>
            </a:xfrm>
            <a:custGeom>
              <a:avLst/>
              <a:gdLst>
                <a:gd name="connsiteX0" fmla="*/ 11268717 w 11268717"/>
                <a:gd name="connsiteY0" fmla="*/ 0 h 1446210"/>
                <a:gd name="connsiteX1" fmla="*/ 8523443 w 11268717"/>
                <a:gd name="connsiteY1" fmla="*/ 1053039 h 1446210"/>
                <a:gd name="connsiteX2" fmla="*/ 7488106 w 11268717"/>
                <a:gd name="connsiteY2" fmla="*/ 631972 h 1446210"/>
                <a:gd name="connsiteX3" fmla="*/ 5784849 w 11268717"/>
                <a:gd name="connsiteY3" fmla="*/ 54565 h 1446210"/>
                <a:gd name="connsiteX4" fmla="*/ 5460297 w 11268717"/>
                <a:gd name="connsiteY4" fmla="*/ 78726 h 1446210"/>
                <a:gd name="connsiteX5" fmla="*/ 3734886 w 11268717"/>
                <a:gd name="connsiteY5" fmla="*/ 808478 h 1446210"/>
                <a:gd name="connsiteX6" fmla="*/ 1972219 w 11268717"/>
                <a:gd name="connsiteY6" fmla="*/ 1445819 h 1446210"/>
                <a:gd name="connsiteX7" fmla="*/ 1565775 w 11268717"/>
                <a:gd name="connsiteY7" fmla="*/ 1406380 h 1446210"/>
                <a:gd name="connsiteX8" fmla="*/ 0 w 11268717"/>
                <a:gd name="connsiteY8" fmla="*/ 1003799 h 144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68717" h="1446210">
                  <a:moveTo>
                    <a:pt x="11268717" y="0"/>
                  </a:moveTo>
                  <a:cubicBezTo>
                    <a:pt x="10506182" y="917674"/>
                    <a:pt x="9485490" y="1293081"/>
                    <a:pt x="8523443" y="1053039"/>
                  </a:cubicBezTo>
                  <a:cubicBezTo>
                    <a:pt x="8171085" y="965123"/>
                    <a:pt x="7828700" y="800294"/>
                    <a:pt x="7488106" y="631972"/>
                  </a:cubicBezTo>
                  <a:cubicBezTo>
                    <a:pt x="6926523" y="352730"/>
                    <a:pt x="6372383" y="60895"/>
                    <a:pt x="5784849" y="54565"/>
                  </a:cubicBezTo>
                  <a:cubicBezTo>
                    <a:pt x="5676068" y="53365"/>
                    <a:pt x="5567920" y="62008"/>
                    <a:pt x="5460297" y="78726"/>
                  </a:cubicBezTo>
                  <a:cubicBezTo>
                    <a:pt x="4873177" y="170352"/>
                    <a:pt x="4302537" y="497262"/>
                    <a:pt x="3734886" y="808478"/>
                  </a:cubicBezTo>
                  <a:cubicBezTo>
                    <a:pt x="3151084" y="1129233"/>
                    <a:pt x="2569334" y="1433422"/>
                    <a:pt x="1972219" y="1445819"/>
                  </a:cubicBezTo>
                  <a:cubicBezTo>
                    <a:pt x="1837574" y="1448613"/>
                    <a:pt x="1702122" y="1436565"/>
                    <a:pt x="1565775" y="1406380"/>
                  </a:cubicBezTo>
                  <a:cubicBezTo>
                    <a:pt x="1035447" y="1288279"/>
                    <a:pt x="526399" y="893381"/>
                    <a:pt x="0" y="1003799"/>
                  </a:cubicBezTo>
                </a:path>
              </a:pathLst>
            </a:custGeom>
            <a:noFill/>
            <a:ln w="5238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252CA06-99AE-F3F2-FC43-0A41996932F6}"/>
                </a:ext>
              </a:extLst>
            </p:cNvPr>
            <p:cNvSpPr/>
            <p:nvPr/>
          </p:nvSpPr>
          <p:spPr>
            <a:xfrm>
              <a:off x="458" y="5096671"/>
              <a:ext cx="11280830" cy="1533052"/>
            </a:xfrm>
            <a:custGeom>
              <a:avLst/>
              <a:gdLst>
                <a:gd name="connsiteX0" fmla="*/ 11280831 w 11280830"/>
                <a:gd name="connsiteY0" fmla="*/ 0 h 1533052"/>
                <a:gd name="connsiteX1" fmla="*/ 8541406 w 11280830"/>
                <a:gd name="connsiteY1" fmla="*/ 1138313 h 1533052"/>
                <a:gd name="connsiteX2" fmla="*/ 5797704 w 11280830"/>
                <a:gd name="connsiteY2" fmla="*/ 57533 h 1533052"/>
                <a:gd name="connsiteX3" fmla="*/ 1580573 w 11280830"/>
                <a:gd name="connsiteY3" fmla="*/ 1489427 h 1533052"/>
                <a:gd name="connsiteX4" fmla="*/ 0 w 11280830"/>
                <a:gd name="connsiteY4" fmla="*/ 1025516 h 153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0830" h="1533052">
                  <a:moveTo>
                    <a:pt x="11280831" y="0"/>
                  </a:moveTo>
                  <a:cubicBezTo>
                    <a:pt x="10527681" y="951591"/>
                    <a:pt x="9503802" y="1377045"/>
                    <a:pt x="8541406" y="1138313"/>
                  </a:cubicBezTo>
                  <a:cubicBezTo>
                    <a:pt x="7606184" y="906324"/>
                    <a:pt x="6744822" y="87086"/>
                    <a:pt x="5797704" y="57533"/>
                  </a:cubicBezTo>
                  <a:cubicBezTo>
                    <a:pt x="4343875" y="12201"/>
                    <a:pt x="3017225" y="1835042"/>
                    <a:pt x="1580573" y="1489427"/>
                  </a:cubicBezTo>
                  <a:cubicBezTo>
                    <a:pt x="1047648" y="1361222"/>
                    <a:pt x="536177" y="934982"/>
                    <a:pt x="0" y="1025516"/>
                  </a:cubicBezTo>
                </a:path>
              </a:pathLst>
            </a:custGeom>
            <a:noFill/>
            <a:ln w="5413" cap="flat">
              <a:gradFill>
                <a:gsLst>
                  <a:gs pos="0">
                    <a:schemeClr val="bg1">
                      <a:alpha val="2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549BA0-ED73-F580-3EBB-1E058A70E0D7}"/>
              </a:ext>
            </a:extLst>
          </p:cNvPr>
          <p:cNvGrpSpPr/>
          <p:nvPr/>
        </p:nvGrpSpPr>
        <p:grpSpPr>
          <a:xfrm rot="1221058">
            <a:off x="-4632577" y="-2416275"/>
            <a:ext cx="21494928" cy="2703193"/>
            <a:chOff x="458" y="5096671"/>
            <a:chExt cx="12190341" cy="153305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466469D-79BF-3109-80AC-56493F224797}"/>
                </a:ext>
              </a:extLst>
            </p:cNvPr>
            <p:cNvSpPr/>
            <p:nvPr/>
          </p:nvSpPr>
          <p:spPr>
            <a:xfrm>
              <a:off x="1188905" y="5155968"/>
              <a:ext cx="11001894" cy="1446543"/>
            </a:xfrm>
            <a:custGeom>
              <a:avLst/>
              <a:gdLst>
                <a:gd name="connsiteX0" fmla="*/ 0 w 11001894"/>
                <a:gd name="connsiteY0" fmla="*/ 1446544 h 1446543"/>
                <a:gd name="connsiteX1" fmla="*/ 1632715 w 11001894"/>
                <a:gd name="connsiteY1" fmla="*/ 455055 h 1446543"/>
                <a:gd name="connsiteX2" fmla="*/ 3416859 w 11001894"/>
                <a:gd name="connsiteY2" fmla="*/ 883412 h 1446543"/>
                <a:gd name="connsiteX3" fmla="*/ 5210389 w 11001894"/>
                <a:gd name="connsiteY3" fmla="*/ 1029908 h 1446543"/>
                <a:gd name="connsiteX4" fmla="*/ 7056191 w 11001894"/>
                <a:gd name="connsiteY4" fmla="*/ 57036 h 1446543"/>
                <a:gd name="connsiteX5" fmla="*/ 11001895 w 11001894"/>
                <a:gd name="connsiteY5" fmla="*/ 919730 h 1446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01894" h="1446543">
                  <a:moveTo>
                    <a:pt x="0" y="1446544"/>
                  </a:moveTo>
                  <a:cubicBezTo>
                    <a:pt x="396382" y="747392"/>
                    <a:pt x="1029489" y="460031"/>
                    <a:pt x="1632715" y="455055"/>
                  </a:cubicBezTo>
                  <a:cubicBezTo>
                    <a:pt x="2235964" y="450078"/>
                    <a:pt x="2826794" y="690513"/>
                    <a:pt x="3416859" y="883412"/>
                  </a:cubicBezTo>
                  <a:cubicBezTo>
                    <a:pt x="4006925" y="1076288"/>
                    <a:pt x="4620301" y="1222566"/>
                    <a:pt x="5210389" y="1029908"/>
                  </a:cubicBezTo>
                  <a:cubicBezTo>
                    <a:pt x="5847861" y="821775"/>
                    <a:pt x="6414442" y="231360"/>
                    <a:pt x="7056191" y="57036"/>
                  </a:cubicBezTo>
                  <a:cubicBezTo>
                    <a:pt x="8375333" y="-301281"/>
                    <a:pt x="9671098" y="1155211"/>
                    <a:pt x="11001895" y="919730"/>
                  </a:cubicBezTo>
                </a:path>
              </a:pathLst>
            </a:custGeom>
            <a:noFill/>
            <a:ln w="1353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B6B67FD-79BE-961F-530E-050D3695D848}"/>
                </a:ext>
              </a:extLst>
            </p:cNvPr>
            <p:cNvSpPr/>
            <p:nvPr/>
          </p:nvSpPr>
          <p:spPr>
            <a:xfrm>
              <a:off x="1137221" y="5192590"/>
              <a:ext cx="11014029" cy="1389034"/>
            </a:xfrm>
            <a:custGeom>
              <a:avLst/>
              <a:gdLst>
                <a:gd name="connsiteX0" fmla="*/ 11014030 w 11014029"/>
                <a:gd name="connsiteY0" fmla="*/ 840547 h 1389034"/>
                <a:gd name="connsiteX1" fmla="*/ 8145657 w 11014029"/>
                <a:gd name="connsiteY1" fmla="*/ 102698 h 1389034"/>
                <a:gd name="connsiteX2" fmla="*/ 7075835 w 11014029"/>
                <a:gd name="connsiteY2" fmla="*/ 45776 h 1389034"/>
                <a:gd name="connsiteX3" fmla="*/ 5514403 w 11014029"/>
                <a:gd name="connsiteY3" fmla="*/ 832668 h 1389034"/>
                <a:gd name="connsiteX4" fmla="*/ 5221738 w 11014029"/>
                <a:gd name="connsiteY4" fmla="*/ 949284 h 1389034"/>
                <a:gd name="connsiteX5" fmla="*/ 3431308 w 11014029"/>
                <a:gd name="connsiteY5" fmla="*/ 842621 h 1389034"/>
                <a:gd name="connsiteX6" fmla="*/ 1648146 w 11014029"/>
                <a:gd name="connsiteY6" fmla="*/ 462718 h 1389034"/>
                <a:gd name="connsiteX7" fmla="*/ 1254755 w 11014029"/>
                <a:gd name="connsiteY7" fmla="*/ 503052 h 1389034"/>
                <a:gd name="connsiteX8" fmla="*/ 0 w 11014029"/>
                <a:gd name="connsiteY8" fmla="*/ 1389035 h 138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4029" h="1389034">
                  <a:moveTo>
                    <a:pt x="11014030" y="840547"/>
                  </a:moveTo>
                  <a:cubicBezTo>
                    <a:pt x="10054275" y="1045952"/>
                    <a:pt x="9100544" y="370175"/>
                    <a:pt x="8145657" y="102698"/>
                  </a:cubicBezTo>
                  <a:cubicBezTo>
                    <a:pt x="7789632" y="2953"/>
                    <a:pt x="7433519" y="-39520"/>
                    <a:pt x="7075835" y="45776"/>
                  </a:cubicBezTo>
                  <a:cubicBezTo>
                    <a:pt x="6532433" y="173742"/>
                    <a:pt x="6040671" y="585009"/>
                    <a:pt x="5514403" y="832668"/>
                  </a:cubicBezTo>
                  <a:cubicBezTo>
                    <a:pt x="5418107" y="877957"/>
                    <a:pt x="5320719" y="917790"/>
                    <a:pt x="5221738" y="949284"/>
                  </a:cubicBezTo>
                  <a:cubicBezTo>
                    <a:pt x="4631782" y="1137359"/>
                    <a:pt x="4020348" y="1012580"/>
                    <a:pt x="3431308" y="842621"/>
                  </a:cubicBezTo>
                  <a:cubicBezTo>
                    <a:pt x="2841526" y="673077"/>
                    <a:pt x="2251111" y="457392"/>
                    <a:pt x="1648146" y="462718"/>
                  </a:cubicBezTo>
                  <a:cubicBezTo>
                    <a:pt x="1517540" y="463874"/>
                    <a:pt x="1385536" y="476948"/>
                    <a:pt x="1254755" y="503052"/>
                  </a:cubicBezTo>
                  <a:cubicBezTo>
                    <a:pt x="778992" y="597297"/>
                    <a:pt x="320493" y="860933"/>
                    <a:pt x="0" y="1389035"/>
                  </a:cubicBezTo>
                </a:path>
              </a:pathLst>
            </a:custGeom>
            <a:noFill/>
            <a:ln w="1528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7CE3B11-4A12-646A-E858-1C4CBDB64823}"/>
                </a:ext>
              </a:extLst>
            </p:cNvPr>
            <p:cNvSpPr/>
            <p:nvPr/>
          </p:nvSpPr>
          <p:spPr>
            <a:xfrm>
              <a:off x="1085559" y="5228864"/>
              <a:ext cx="11026142" cy="1331916"/>
            </a:xfrm>
            <a:custGeom>
              <a:avLst/>
              <a:gdLst>
                <a:gd name="connsiteX0" fmla="*/ 11026143 w 11026142"/>
                <a:gd name="connsiteY0" fmla="*/ 761713 h 1331916"/>
                <a:gd name="connsiteX1" fmla="*/ 8163620 w 11026142"/>
                <a:gd name="connsiteY1" fmla="*/ 109159 h 1331916"/>
                <a:gd name="connsiteX2" fmla="*/ 7095456 w 11026142"/>
                <a:gd name="connsiteY2" fmla="*/ 34907 h 1331916"/>
                <a:gd name="connsiteX3" fmla="*/ 5527280 w 11026142"/>
                <a:gd name="connsiteY3" fmla="*/ 756845 h 1331916"/>
                <a:gd name="connsiteX4" fmla="*/ 5233110 w 11026142"/>
                <a:gd name="connsiteY4" fmla="*/ 869053 h 1331916"/>
                <a:gd name="connsiteX5" fmla="*/ 3445779 w 11026142"/>
                <a:gd name="connsiteY5" fmla="*/ 802222 h 1331916"/>
                <a:gd name="connsiteX6" fmla="*/ 1663599 w 11026142"/>
                <a:gd name="connsiteY6" fmla="*/ 470750 h 1331916"/>
                <a:gd name="connsiteX7" fmla="*/ 1269575 w 11026142"/>
                <a:gd name="connsiteY7" fmla="*/ 507287 h 1331916"/>
                <a:gd name="connsiteX8" fmla="*/ 0 w 11026142"/>
                <a:gd name="connsiteY8" fmla="*/ 1331917 h 133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6142" h="1331916">
                  <a:moveTo>
                    <a:pt x="11026143" y="761713"/>
                  </a:moveTo>
                  <a:cubicBezTo>
                    <a:pt x="10075795" y="1001035"/>
                    <a:pt x="9118857" y="375327"/>
                    <a:pt x="8163620" y="109159"/>
                  </a:cubicBezTo>
                  <a:cubicBezTo>
                    <a:pt x="7807769" y="9982"/>
                    <a:pt x="7452507" y="-37359"/>
                    <a:pt x="7095456" y="34907"/>
                  </a:cubicBezTo>
                  <a:cubicBezTo>
                    <a:pt x="6551487" y="144976"/>
                    <a:pt x="6056452" y="521277"/>
                    <a:pt x="5527280" y="756845"/>
                  </a:cubicBezTo>
                  <a:cubicBezTo>
                    <a:pt x="5430373" y="799930"/>
                    <a:pt x="5332483" y="838278"/>
                    <a:pt x="5233110" y="869053"/>
                  </a:cubicBezTo>
                  <a:cubicBezTo>
                    <a:pt x="4643284" y="1052544"/>
                    <a:pt x="4033793" y="949263"/>
                    <a:pt x="3445779" y="802222"/>
                  </a:cubicBezTo>
                  <a:cubicBezTo>
                    <a:pt x="2856281" y="656031"/>
                    <a:pt x="2266280" y="465097"/>
                    <a:pt x="1663599" y="470750"/>
                  </a:cubicBezTo>
                  <a:cubicBezTo>
                    <a:pt x="1532796" y="471994"/>
                    <a:pt x="1400640" y="483868"/>
                    <a:pt x="1269575" y="507287"/>
                  </a:cubicBezTo>
                  <a:cubicBezTo>
                    <a:pt x="791214" y="591404"/>
                    <a:pt x="330293" y="823698"/>
                    <a:pt x="0" y="1331917"/>
                  </a:cubicBezTo>
                </a:path>
              </a:pathLst>
            </a:custGeom>
            <a:noFill/>
            <a:ln w="1702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A782888-A8DA-F2D8-6B0F-0FAADB29BC6B}"/>
                </a:ext>
              </a:extLst>
            </p:cNvPr>
            <p:cNvSpPr/>
            <p:nvPr/>
          </p:nvSpPr>
          <p:spPr>
            <a:xfrm>
              <a:off x="1033875" y="5263891"/>
              <a:ext cx="11038277" cy="1275958"/>
            </a:xfrm>
            <a:custGeom>
              <a:avLst/>
              <a:gdLst>
                <a:gd name="connsiteX0" fmla="*/ 11038278 w 11038277"/>
                <a:gd name="connsiteY0" fmla="*/ 684103 h 1275958"/>
                <a:gd name="connsiteX1" fmla="*/ 8181626 w 11038277"/>
                <a:gd name="connsiteY1" fmla="*/ 116824 h 1275958"/>
                <a:gd name="connsiteX2" fmla="*/ 7115100 w 11038277"/>
                <a:gd name="connsiteY2" fmla="*/ 25220 h 1275958"/>
                <a:gd name="connsiteX3" fmla="*/ 5540158 w 11038277"/>
                <a:gd name="connsiteY3" fmla="*/ 682182 h 1275958"/>
                <a:gd name="connsiteX4" fmla="*/ 5244459 w 11038277"/>
                <a:gd name="connsiteY4" fmla="*/ 789981 h 1275958"/>
                <a:gd name="connsiteX5" fmla="*/ 3460228 w 11038277"/>
                <a:gd name="connsiteY5" fmla="*/ 762982 h 1275958"/>
                <a:gd name="connsiteX6" fmla="*/ 1679008 w 11038277"/>
                <a:gd name="connsiteY6" fmla="*/ 479964 h 1275958"/>
                <a:gd name="connsiteX7" fmla="*/ 1284373 w 11038277"/>
                <a:gd name="connsiteY7" fmla="*/ 512703 h 1275958"/>
                <a:gd name="connsiteX8" fmla="*/ 0 w 11038277"/>
                <a:gd name="connsiteY8" fmla="*/ 1275958 h 127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38277" h="1275958">
                  <a:moveTo>
                    <a:pt x="11038278" y="684103"/>
                  </a:moveTo>
                  <a:cubicBezTo>
                    <a:pt x="10097316" y="957343"/>
                    <a:pt x="9137190" y="381682"/>
                    <a:pt x="8181626" y="116824"/>
                  </a:cubicBezTo>
                  <a:cubicBezTo>
                    <a:pt x="7825950" y="18214"/>
                    <a:pt x="7471387" y="-34518"/>
                    <a:pt x="7115100" y="25220"/>
                  </a:cubicBezTo>
                  <a:cubicBezTo>
                    <a:pt x="6570323" y="116562"/>
                    <a:pt x="6072254" y="458706"/>
                    <a:pt x="5540158" y="682182"/>
                  </a:cubicBezTo>
                  <a:cubicBezTo>
                    <a:pt x="5442661" y="723041"/>
                    <a:pt x="5344248" y="759905"/>
                    <a:pt x="5244459" y="789981"/>
                  </a:cubicBezTo>
                  <a:cubicBezTo>
                    <a:pt x="4654786" y="968867"/>
                    <a:pt x="4047238" y="887107"/>
                    <a:pt x="3460228" y="762982"/>
                  </a:cubicBezTo>
                  <a:cubicBezTo>
                    <a:pt x="2871013" y="640145"/>
                    <a:pt x="2281428" y="473962"/>
                    <a:pt x="1679008" y="479964"/>
                  </a:cubicBezTo>
                  <a:cubicBezTo>
                    <a:pt x="1548009" y="481274"/>
                    <a:pt x="1415699" y="491969"/>
                    <a:pt x="1284373" y="512703"/>
                  </a:cubicBezTo>
                  <a:cubicBezTo>
                    <a:pt x="803415" y="586715"/>
                    <a:pt x="340093" y="787646"/>
                    <a:pt x="0" y="1275958"/>
                  </a:cubicBezTo>
                </a:path>
              </a:pathLst>
            </a:custGeom>
            <a:noFill/>
            <a:ln w="1877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916345-4DE5-FF83-7C9E-240B60176180}"/>
                </a:ext>
              </a:extLst>
            </p:cNvPr>
            <p:cNvSpPr/>
            <p:nvPr/>
          </p:nvSpPr>
          <p:spPr>
            <a:xfrm>
              <a:off x="982191" y="5297769"/>
              <a:ext cx="11050413" cy="1221236"/>
            </a:xfrm>
            <a:custGeom>
              <a:avLst/>
              <a:gdLst>
                <a:gd name="connsiteX0" fmla="*/ 11050414 w 11050413"/>
                <a:gd name="connsiteY0" fmla="*/ 607664 h 1221236"/>
                <a:gd name="connsiteX1" fmla="*/ 8199611 w 11050413"/>
                <a:gd name="connsiteY1" fmla="*/ 125659 h 1221236"/>
                <a:gd name="connsiteX2" fmla="*/ 7134721 w 11050413"/>
                <a:gd name="connsiteY2" fmla="*/ 16726 h 1221236"/>
                <a:gd name="connsiteX3" fmla="*/ 5553035 w 11050413"/>
                <a:gd name="connsiteY3" fmla="*/ 608734 h 1221236"/>
                <a:gd name="connsiteX4" fmla="*/ 5255809 w 11050413"/>
                <a:gd name="connsiteY4" fmla="*/ 712146 h 1221236"/>
                <a:gd name="connsiteX5" fmla="*/ 3474676 w 11050413"/>
                <a:gd name="connsiteY5" fmla="*/ 724979 h 1221236"/>
                <a:gd name="connsiteX6" fmla="*/ 1694439 w 11050413"/>
                <a:gd name="connsiteY6" fmla="*/ 490393 h 1221236"/>
                <a:gd name="connsiteX7" fmla="*/ 1299192 w 11050413"/>
                <a:gd name="connsiteY7" fmla="*/ 519335 h 1221236"/>
                <a:gd name="connsiteX8" fmla="*/ 0 w 11050413"/>
                <a:gd name="connsiteY8" fmla="*/ 1221237 h 122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50413" h="1221236">
                  <a:moveTo>
                    <a:pt x="11050414" y="607664"/>
                  </a:moveTo>
                  <a:cubicBezTo>
                    <a:pt x="10118836" y="914822"/>
                    <a:pt x="9155524" y="389208"/>
                    <a:pt x="8199611" y="125659"/>
                  </a:cubicBezTo>
                  <a:cubicBezTo>
                    <a:pt x="7844109" y="27617"/>
                    <a:pt x="7490201" y="-30549"/>
                    <a:pt x="7134721" y="16726"/>
                  </a:cubicBezTo>
                  <a:cubicBezTo>
                    <a:pt x="6589093" y="89297"/>
                    <a:pt x="6088034" y="397349"/>
                    <a:pt x="5553035" y="608734"/>
                  </a:cubicBezTo>
                  <a:cubicBezTo>
                    <a:pt x="5454949" y="647388"/>
                    <a:pt x="5356034" y="682768"/>
                    <a:pt x="5255809" y="712146"/>
                  </a:cubicBezTo>
                  <a:cubicBezTo>
                    <a:pt x="4666267" y="886448"/>
                    <a:pt x="4060661" y="826186"/>
                    <a:pt x="3474676" y="724979"/>
                  </a:cubicBezTo>
                  <a:cubicBezTo>
                    <a:pt x="2885746" y="625474"/>
                    <a:pt x="2296575" y="484064"/>
                    <a:pt x="1694439" y="490393"/>
                  </a:cubicBezTo>
                  <a:cubicBezTo>
                    <a:pt x="1563243" y="491790"/>
                    <a:pt x="1430803" y="501612"/>
                    <a:pt x="1299192" y="519335"/>
                  </a:cubicBezTo>
                  <a:cubicBezTo>
                    <a:pt x="815790" y="584464"/>
                    <a:pt x="349914" y="752807"/>
                    <a:pt x="0" y="1221237"/>
                  </a:cubicBezTo>
                </a:path>
              </a:pathLst>
            </a:custGeom>
            <a:noFill/>
            <a:ln w="2052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8655D3-82F3-C3AD-517D-B665F2E42BAE}"/>
                </a:ext>
              </a:extLst>
            </p:cNvPr>
            <p:cNvSpPr/>
            <p:nvPr/>
          </p:nvSpPr>
          <p:spPr>
            <a:xfrm>
              <a:off x="930573" y="5330212"/>
              <a:ext cx="11062504" cy="1167862"/>
            </a:xfrm>
            <a:custGeom>
              <a:avLst/>
              <a:gdLst>
                <a:gd name="connsiteX0" fmla="*/ 11062505 w 11062504"/>
                <a:gd name="connsiteY0" fmla="*/ 532660 h 1167862"/>
                <a:gd name="connsiteX1" fmla="*/ 8217574 w 11062504"/>
                <a:gd name="connsiteY1" fmla="*/ 135929 h 1167862"/>
                <a:gd name="connsiteX2" fmla="*/ 7154321 w 11062504"/>
                <a:gd name="connsiteY2" fmla="*/ 9644 h 1167862"/>
                <a:gd name="connsiteX3" fmla="*/ 5565891 w 11062504"/>
                <a:gd name="connsiteY3" fmla="*/ 536677 h 1167862"/>
                <a:gd name="connsiteX4" fmla="*/ 5267158 w 11062504"/>
                <a:gd name="connsiteY4" fmla="*/ 635679 h 1167862"/>
                <a:gd name="connsiteX5" fmla="*/ 3489125 w 11062504"/>
                <a:gd name="connsiteY5" fmla="*/ 688324 h 1167862"/>
                <a:gd name="connsiteX6" fmla="*/ 1709870 w 11062504"/>
                <a:gd name="connsiteY6" fmla="*/ 502170 h 1167862"/>
                <a:gd name="connsiteX7" fmla="*/ 1313990 w 11062504"/>
                <a:gd name="connsiteY7" fmla="*/ 527313 h 1167862"/>
                <a:gd name="connsiteX8" fmla="*/ 0 w 11062504"/>
                <a:gd name="connsiteY8" fmla="*/ 1167862 h 116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62504" h="1167862">
                  <a:moveTo>
                    <a:pt x="11062505" y="532660"/>
                  </a:moveTo>
                  <a:cubicBezTo>
                    <a:pt x="10140313" y="873735"/>
                    <a:pt x="9173814" y="398191"/>
                    <a:pt x="8217574" y="135929"/>
                  </a:cubicBezTo>
                  <a:cubicBezTo>
                    <a:pt x="7862247" y="38433"/>
                    <a:pt x="7508971" y="-25212"/>
                    <a:pt x="7154321" y="9644"/>
                  </a:cubicBezTo>
                  <a:cubicBezTo>
                    <a:pt x="6607776" y="63358"/>
                    <a:pt x="6103814" y="337383"/>
                    <a:pt x="5565891" y="536677"/>
                  </a:cubicBezTo>
                  <a:cubicBezTo>
                    <a:pt x="5467215" y="573104"/>
                    <a:pt x="5367776" y="607000"/>
                    <a:pt x="5267158" y="635679"/>
                  </a:cubicBezTo>
                  <a:cubicBezTo>
                    <a:pt x="4677747" y="805376"/>
                    <a:pt x="4074259" y="765347"/>
                    <a:pt x="3489125" y="688324"/>
                  </a:cubicBezTo>
                  <a:cubicBezTo>
                    <a:pt x="2900653" y="610863"/>
                    <a:pt x="2311722" y="495513"/>
                    <a:pt x="1709870" y="502170"/>
                  </a:cubicBezTo>
                  <a:cubicBezTo>
                    <a:pt x="1578478" y="503632"/>
                    <a:pt x="1445885" y="512319"/>
                    <a:pt x="1313990" y="527313"/>
                  </a:cubicBezTo>
                  <a:cubicBezTo>
                    <a:pt x="827991" y="582555"/>
                    <a:pt x="359692" y="719316"/>
                    <a:pt x="0" y="1167862"/>
                  </a:cubicBezTo>
                </a:path>
              </a:pathLst>
            </a:custGeom>
            <a:noFill/>
            <a:ln w="2226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947B3FA-9FB1-1A60-0D78-738B69B789E8}"/>
                </a:ext>
              </a:extLst>
            </p:cNvPr>
            <p:cNvSpPr/>
            <p:nvPr/>
          </p:nvSpPr>
          <p:spPr>
            <a:xfrm>
              <a:off x="878867" y="5361000"/>
              <a:ext cx="11074662" cy="1116230"/>
            </a:xfrm>
            <a:custGeom>
              <a:avLst/>
              <a:gdLst>
                <a:gd name="connsiteX0" fmla="*/ 11074662 w 11074662"/>
                <a:gd name="connsiteY0" fmla="*/ 459312 h 1116230"/>
                <a:gd name="connsiteX1" fmla="*/ 8235580 w 11074662"/>
                <a:gd name="connsiteY1" fmla="*/ 147877 h 1116230"/>
                <a:gd name="connsiteX2" fmla="*/ 7173986 w 11074662"/>
                <a:gd name="connsiteY2" fmla="*/ 4262 h 1116230"/>
                <a:gd name="connsiteX3" fmla="*/ 5578790 w 11074662"/>
                <a:gd name="connsiteY3" fmla="*/ 466340 h 1116230"/>
                <a:gd name="connsiteX4" fmla="*/ 5278529 w 11074662"/>
                <a:gd name="connsiteY4" fmla="*/ 560934 h 1116230"/>
                <a:gd name="connsiteX5" fmla="*/ 3503574 w 11074662"/>
                <a:gd name="connsiteY5" fmla="*/ 653411 h 1116230"/>
                <a:gd name="connsiteX6" fmla="*/ 1725301 w 11074662"/>
                <a:gd name="connsiteY6" fmla="*/ 515710 h 1116230"/>
                <a:gd name="connsiteX7" fmla="*/ 1328810 w 11074662"/>
                <a:gd name="connsiteY7" fmla="*/ 537056 h 1116230"/>
                <a:gd name="connsiteX8" fmla="*/ 0 w 11074662"/>
                <a:gd name="connsiteY8" fmla="*/ 1116231 h 11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4662" h="1116230">
                  <a:moveTo>
                    <a:pt x="11074662" y="459312"/>
                  </a:moveTo>
                  <a:cubicBezTo>
                    <a:pt x="10161877" y="834304"/>
                    <a:pt x="9192192" y="408807"/>
                    <a:pt x="8235580" y="147877"/>
                  </a:cubicBezTo>
                  <a:cubicBezTo>
                    <a:pt x="7880428" y="50948"/>
                    <a:pt x="7527742" y="-18219"/>
                    <a:pt x="7173986" y="4262"/>
                  </a:cubicBezTo>
                  <a:cubicBezTo>
                    <a:pt x="6626481" y="39053"/>
                    <a:pt x="6119638" y="279139"/>
                    <a:pt x="5578790" y="466340"/>
                  </a:cubicBezTo>
                  <a:cubicBezTo>
                    <a:pt x="5479503" y="500563"/>
                    <a:pt x="5379562" y="532975"/>
                    <a:pt x="5278529" y="560934"/>
                  </a:cubicBezTo>
                  <a:cubicBezTo>
                    <a:pt x="4689249" y="726047"/>
                    <a:pt x="4087681" y="707321"/>
                    <a:pt x="3503574" y="653411"/>
                  </a:cubicBezTo>
                  <a:cubicBezTo>
                    <a:pt x="2915364" y="599108"/>
                    <a:pt x="2326869" y="508704"/>
                    <a:pt x="1725301" y="515710"/>
                  </a:cubicBezTo>
                  <a:cubicBezTo>
                    <a:pt x="1593734" y="517260"/>
                    <a:pt x="1460967" y="524790"/>
                    <a:pt x="1328810" y="537056"/>
                  </a:cubicBezTo>
                  <a:cubicBezTo>
                    <a:pt x="840213" y="582389"/>
                    <a:pt x="369514" y="687590"/>
                    <a:pt x="0" y="1116231"/>
                  </a:cubicBezTo>
                </a:path>
              </a:pathLst>
            </a:custGeom>
            <a:noFill/>
            <a:ln w="2423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9B963F3-0E05-533C-6EA4-5C913BBB385B}"/>
                </a:ext>
              </a:extLst>
            </p:cNvPr>
            <p:cNvSpPr/>
            <p:nvPr/>
          </p:nvSpPr>
          <p:spPr>
            <a:xfrm>
              <a:off x="827183" y="5389678"/>
              <a:ext cx="11086797" cy="1066643"/>
            </a:xfrm>
            <a:custGeom>
              <a:avLst/>
              <a:gdLst>
                <a:gd name="connsiteX0" fmla="*/ 11086797 w 11086797"/>
                <a:gd name="connsiteY0" fmla="*/ 388051 h 1066643"/>
                <a:gd name="connsiteX1" fmla="*/ 8253587 w 11086797"/>
                <a:gd name="connsiteY1" fmla="*/ 161891 h 1066643"/>
                <a:gd name="connsiteX2" fmla="*/ 7193629 w 11086797"/>
                <a:gd name="connsiteY2" fmla="*/ 924 h 1066643"/>
                <a:gd name="connsiteX3" fmla="*/ 5591689 w 11086797"/>
                <a:gd name="connsiteY3" fmla="*/ 398026 h 1066643"/>
                <a:gd name="connsiteX4" fmla="*/ 5289923 w 11086797"/>
                <a:gd name="connsiteY4" fmla="*/ 488233 h 1066643"/>
                <a:gd name="connsiteX5" fmla="*/ 3518067 w 11086797"/>
                <a:gd name="connsiteY5" fmla="*/ 620542 h 1066643"/>
                <a:gd name="connsiteX6" fmla="*/ 1740754 w 11086797"/>
                <a:gd name="connsiteY6" fmla="*/ 531274 h 1066643"/>
                <a:gd name="connsiteX7" fmla="*/ 1343630 w 11086797"/>
                <a:gd name="connsiteY7" fmla="*/ 548822 h 1066643"/>
                <a:gd name="connsiteX8" fmla="*/ 0 w 11086797"/>
                <a:gd name="connsiteY8" fmla="*/ 1066643 h 1066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6797" h="1066643">
                  <a:moveTo>
                    <a:pt x="11086797" y="388051"/>
                  </a:moveTo>
                  <a:cubicBezTo>
                    <a:pt x="10183397" y="796961"/>
                    <a:pt x="9210526" y="421533"/>
                    <a:pt x="8253587" y="161891"/>
                  </a:cubicBezTo>
                  <a:cubicBezTo>
                    <a:pt x="7898609" y="65529"/>
                    <a:pt x="7546512" y="-9225"/>
                    <a:pt x="7193629" y="924"/>
                  </a:cubicBezTo>
                  <a:cubicBezTo>
                    <a:pt x="6645142" y="16726"/>
                    <a:pt x="6135440" y="222938"/>
                    <a:pt x="5591689" y="398026"/>
                  </a:cubicBezTo>
                  <a:cubicBezTo>
                    <a:pt x="5491813" y="430045"/>
                    <a:pt x="5391370" y="460950"/>
                    <a:pt x="5289923" y="488233"/>
                  </a:cubicBezTo>
                  <a:cubicBezTo>
                    <a:pt x="4700774" y="648741"/>
                    <a:pt x="4101082" y="651382"/>
                    <a:pt x="3518067" y="620542"/>
                  </a:cubicBezTo>
                  <a:cubicBezTo>
                    <a:pt x="2930074" y="589440"/>
                    <a:pt x="2342038" y="523940"/>
                    <a:pt x="1740754" y="531274"/>
                  </a:cubicBezTo>
                  <a:cubicBezTo>
                    <a:pt x="1608991" y="532889"/>
                    <a:pt x="1476048" y="539284"/>
                    <a:pt x="1343630" y="548822"/>
                  </a:cubicBezTo>
                  <a:cubicBezTo>
                    <a:pt x="852392" y="584202"/>
                    <a:pt x="379336" y="657886"/>
                    <a:pt x="0" y="1066643"/>
                  </a:cubicBezTo>
                </a:path>
              </a:pathLst>
            </a:custGeom>
            <a:noFill/>
            <a:ln w="2597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E19E21C-8570-277C-1147-222C3F8DBC50}"/>
                </a:ext>
              </a:extLst>
            </p:cNvPr>
            <p:cNvSpPr/>
            <p:nvPr/>
          </p:nvSpPr>
          <p:spPr>
            <a:xfrm>
              <a:off x="775521" y="5415939"/>
              <a:ext cx="11098910" cy="1019516"/>
            </a:xfrm>
            <a:custGeom>
              <a:avLst/>
              <a:gdLst>
                <a:gd name="connsiteX0" fmla="*/ 11098911 w 11098910"/>
                <a:gd name="connsiteY0" fmla="*/ 319230 h 1019516"/>
                <a:gd name="connsiteX1" fmla="*/ 8271572 w 11098910"/>
                <a:gd name="connsiteY1" fmla="*/ 178343 h 1019516"/>
                <a:gd name="connsiteX2" fmla="*/ 7213251 w 11098910"/>
                <a:gd name="connsiteY2" fmla="*/ 47 h 1019516"/>
                <a:gd name="connsiteX3" fmla="*/ 5604544 w 11098910"/>
                <a:gd name="connsiteY3" fmla="*/ 332173 h 1019516"/>
                <a:gd name="connsiteX4" fmla="*/ 5301250 w 11098910"/>
                <a:gd name="connsiteY4" fmla="*/ 417971 h 1019516"/>
                <a:gd name="connsiteX5" fmla="*/ 3532494 w 11098910"/>
                <a:gd name="connsiteY5" fmla="*/ 590112 h 1019516"/>
                <a:gd name="connsiteX6" fmla="*/ 1756163 w 11098910"/>
                <a:gd name="connsiteY6" fmla="*/ 549298 h 1019516"/>
                <a:gd name="connsiteX7" fmla="*/ 1358428 w 11098910"/>
                <a:gd name="connsiteY7" fmla="*/ 563048 h 1019516"/>
                <a:gd name="connsiteX8" fmla="*/ 0 w 11098910"/>
                <a:gd name="connsiteY8" fmla="*/ 1019517 h 101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98910" h="1019516">
                  <a:moveTo>
                    <a:pt x="11098911" y="319230"/>
                  </a:moveTo>
                  <a:cubicBezTo>
                    <a:pt x="10204896" y="762057"/>
                    <a:pt x="9228837" y="436675"/>
                    <a:pt x="8271572" y="178343"/>
                  </a:cubicBezTo>
                  <a:cubicBezTo>
                    <a:pt x="7916768" y="82549"/>
                    <a:pt x="7565217" y="2142"/>
                    <a:pt x="7213251" y="47"/>
                  </a:cubicBezTo>
                  <a:cubicBezTo>
                    <a:pt x="6663738" y="-3249"/>
                    <a:pt x="6151220" y="169176"/>
                    <a:pt x="5604544" y="332173"/>
                  </a:cubicBezTo>
                  <a:cubicBezTo>
                    <a:pt x="5504080" y="361965"/>
                    <a:pt x="5403112" y="391408"/>
                    <a:pt x="5301250" y="417971"/>
                  </a:cubicBezTo>
                  <a:cubicBezTo>
                    <a:pt x="4712254" y="573896"/>
                    <a:pt x="4114440" y="597926"/>
                    <a:pt x="3532494" y="590112"/>
                  </a:cubicBezTo>
                  <a:cubicBezTo>
                    <a:pt x="2944720" y="582233"/>
                    <a:pt x="2357164" y="541615"/>
                    <a:pt x="1756163" y="549298"/>
                  </a:cubicBezTo>
                  <a:cubicBezTo>
                    <a:pt x="1624203" y="551000"/>
                    <a:pt x="1491086" y="556217"/>
                    <a:pt x="1358428" y="563048"/>
                  </a:cubicBezTo>
                  <a:cubicBezTo>
                    <a:pt x="864571" y="588432"/>
                    <a:pt x="389114" y="630643"/>
                    <a:pt x="0" y="1019517"/>
                  </a:cubicBezTo>
                </a:path>
              </a:pathLst>
            </a:custGeom>
            <a:noFill/>
            <a:ln w="2772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351DFD-A8C0-D667-D229-4697584E36E9}"/>
                </a:ext>
              </a:extLst>
            </p:cNvPr>
            <p:cNvSpPr/>
            <p:nvPr/>
          </p:nvSpPr>
          <p:spPr>
            <a:xfrm>
              <a:off x="723837" y="5438969"/>
              <a:ext cx="11111045" cy="975599"/>
            </a:xfrm>
            <a:custGeom>
              <a:avLst/>
              <a:gdLst>
                <a:gd name="connsiteX0" fmla="*/ 11111046 w 11111045"/>
                <a:gd name="connsiteY0" fmla="*/ 253639 h 975599"/>
                <a:gd name="connsiteX1" fmla="*/ 8289557 w 11111045"/>
                <a:gd name="connsiteY1" fmla="*/ 198048 h 975599"/>
                <a:gd name="connsiteX2" fmla="*/ 7232873 w 11111045"/>
                <a:gd name="connsiteY2" fmla="*/ 2400 h 975599"/>
                <a:gd name="connsiteX3" fmla="*/ 5617422 w 11111045"/>
                <a:gd name="connsiteY3" fmla="*/ 269572 h 975599"/>
                <a:gd name="connsiteX4" fmla="*/ 5312622 w 11111045"/>
                <a:gd name="connsiteY4" fmla="*/ 350961 h 975599"/>
                <a:gd name="connsiteX5" fmla="*/ 3546964 w 11111045"/>
                <a:gd name="connsiteY5" fmla="*/ 562935 h 975599"/>
                <a:gd name="connsiteX6" fmla="*/ 1771616 w 11111045"/>
                <a:gd name="connsiteY6" fmla="*/ 570552 h 975599"/>
                <a:gd name="connsiteX7" fmla="*/ 1373248 w 11111045"/>
                <a:gd name="connsiteY7" fmla="*/ 580505 h 975599"/>
                <a:gd name="connsiteX8" fmla="*/ 0 w 11111045"/>
                <a:gd name="connsiteY8" fmla="*/ 975599 h 97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11045" h="975599">
                  <a:moveTo>
                    <a:pt x="11111046" y="253639"/>
                  </a:moveTo>
                  <a:cubicBezTo>
                    <a:pt x="10226416" y="730384"/>
                    <a:pt x="9247172" y="455049"/>
                    <a:pt x="8289557" y="198048"/>
                  </a:cubicBezTo>
                  <a:cubicBezTo>
                    <a:pt x="7934927" y="102800"/>
                    <a:pt x="7583922" y="16718"/>
                    <a:pt x="7232873" y="2400"/>
                  </a:cubicBezTo>
                  <a:cubicBezTo>
                    <a:pt x="6682334" y="-20059"/>
                    <a:pt x="6167022" y="118667"/>
                    <a:pt x="5617422" y="269572"/>
                  </a:cubicBezTo>
                  <a:cubicBezTo>
                    <a:pt x="5516367" y="297160"/>
                    <a:pt x="5414877" y="325097"/>
                    <a:pt x="5312622" y="350961"/>
                  </a:cubicBezTo>
                  <a:cubicBezTo>
                    <a:pt x="4723756" y="502281"/>
                    <a:pt x="4127819" y="547744"/>
                    <a:pt x="3546964" y="562935"/>
                  </a:cubicBezTo>
                  <a:cubicBezTo>
                    <a:pt x="2959408" y="578301"/>
                    <a:pt x="2372333" y="562542"/>
                    <a:pt x="1771616" y="570552"/>
                  </a:cubicBezTo>
                  <a:cubicBezTo>
                    <a:pt x="1639460" y="572342"/>
                    <a:pt x="1506168" y="576380"/>
                    <a:pt x="1373248" y="580505"/>
                  </a:cubicBezTo>
                  <a:cubicBezTo>
                    <a:pt x="876750" y="595892"/>
                    <a:pt x="398935" y="606631"/>
                    <a:pt x="0" y="975599"/>
                  </a:cubicBezTo>
                </a:path>
              </a:pathLst>
            </a:custGeom>
            <a:noFill/>
            <a:ln w="2947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2258C17-962C-E3DE-7314-E22C1EDE708A}"/>
                </a:ext>
              </a:extLst>
            </p:cNvPr>
            <p:cNvSpPr/>
            <p:nvPr/>
          </p:nvSpPr>
          <p:spPr>
            <a:xfrm>
              <a:off x="672218" y="5457511"/>
              <a:ext cx="11123137" cy="936170"/>
            </a:xfrm>
            <a:custGeom>
              <a:avLst/>
              <a:gdLst>
                <a:gd name="connsiteX0" fmla="*/ 11123138 w 11123137"/>
                <a:gd name="connsiteY0" fmla="*/ 192537 h 936170"/>
                <a:gd name="connsiteX1" fmla="*/ 8307520 w 11123137"/>
                <a:gd name="connsiteY1" fmla="*/ 222220 h 936170"/>
                <a:gd name="connsiteX2" fmla="*/ 7252494 w 11123137"/>
                <a:gd name="connsiteY2" fmla="*/ 9242 h 936170"/>
                <a:gd name="connsiteX3" fmla="*/ 5630277 w 11123137"/>
                <a:gd name="connsiteY3" fmla="*/ 211438 h 936170"/>
                <a:gd name="connsiteX4" fmla="*/ 5323949 w 11123137"/>
                <a:gd name="connsiteY4" fmla="*/ 288418 h 936170"/>
                <a:gd name="connsiteX5" fmla="*/ 3561391 w 11123137"/>
                <a:gd name="connsiteY5" fmla="*/ 540225 h 936170"/>
                <a:gd name="connsiteX6" fmla="*/ 1787025 w 11123137"/>
                <a:gd name="connsiteY6" fmla="*/ 596274 h 936170"/>
                <a:gd name="connsiteX7" fmla="*/ 1388046 w 11123137"/>
                <a:gd name="connsiteY7" fmla="*/ 602429 h 936170"/>
                <a:gd name="connsiteX8" fmla="*/ 0 w 11123137"/>
                <a:gd name="connsiteY8" fmla="*/ 936170 h 93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23137" h="936170">
                  <a:moveTo>
                    <a:pt x="11123138" y="192537"/>
                  </a:moveTo>
                  <a:cubicBezTo>
                    <a:pt x="10247915" y="703199"/>
                    <a:pt x="9265462" y="477933"/>
                    <a:pt x="8307520" y="222220"/>
                  </a:cubicBezTo>
                  <a:cubicBezTo>
                    <a:pt x="7953065" y="127539"/>
                    <a:pt x="7602605" y="35717"/>
                    <a:pt x="7252494" y="9242"/>
                  </a:cubicBezTo>
                  <a:cubicBezTo>
                    <a:pt x="6700907" y="-32467"/>
                    <a:pt x="6182802" y="72625"/>
                    <a:pt x="5630277" y="211438"/>
                  </a:cubicBezTo>
                  <a:cubicBezTo>
                    <a:pt x="5528634" y="236800"/>
                    <a:pt x="5426575" y="263078"/>
                    <a:pt x="5323949" y="288418"/>
                  </a:cubicBezTo>
                  <a:cubicBezTo>
                    <a:pt x="4734931" y="433976"/>
                    <a:pt x="4141133" y="502051"/>
                    <a:pt x="3561391" y="540225"/>
                  </a:cubicBezTo>
                  <a:cubicBezTo>
                    <a:pt x="2974032" y="578879"/>
                    <a:pt x="2387458" y="587936"/>
                    <a:pt x="1787025" y="596274"/>
                  </a:cubicBezTo>
                  <a:cubicBezTo>
                    <a:pt x="1654694" y="598129"/>
                    <a:pt x="1521228" y="600988"/>
                    <a:pt x="1388046" y="602429"/>
                  </a:cubicBezTo>
                  <a:cubicBezTo>
                    <a:pt x="888907" y="607754"/>
                    <a:pt x="408735" y="587085"/>
                    <a:pt x="0" y="936170"/>
                  </a:cubicBezTo>
                </a:path>
              </a:pathLst>
            </a:custGeom>
            <a:noFill/>
            <a:ln w="3121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BC25F65-3A48-749E-AE72-1207C40FEDB2}"/>
                </a:ext>
              </a:extLst>
            </p:cNvPr>
            <p:cNvSpPr/>
            <p:nvPr/>
          </p:nvSpPr>
          <p:spPr>
            <a:xfrm>
              <a:off x="620491" y="5469970"/>
              <a:ext cx="11135316" cy="902823"/>
            </a:xfrm>
            <a:custGeom>
              <a:avLst/>
              <a:gdLst>
                <a:gd name="connsiteX0" fmla="*/ 11135316 w 11135316"/>
                <a:gd name="connsiteY0" fmla="*/ 137495 h 902823"/>
                <a:gd name="connsiteX1" fmla="*/ 8325547 w 11135316"/>
                <a:gd name="connsiteY1" fmla="*/ 252452 h 902823"/>
                <a:gd name="connsiteX2" fmla="*/ 7272159 w 11135316"/>
                <a:gd name="connsiteY2" fmla="*/ 22123 h 902823"/>
                <a:gd name="connsiteX3" fmla="*/ 5643198 w 11135316"/>
                <a:gd name="connsiteY3" fmla="*/ 159364 h 902823"/>
                <a:gd name="connsiteX4" fmla="*/ 5335343 w 11135316"/>
                <a:gd name="connsiteY4" fmla="*/ 231958 h 902823"/>
                <a:gd name="connsiteX5" fmla="*/ 3575884 w 11135316"/>
                <a:gd name="connsiteY5" fmla="*/ 523575 h 902823"/>
                <a:gd name="connsiteX6" fmla="*/ 1802478 w 11135316"/>
                <a:gd name="connsiteY6" fmla="*/ 628078 h 902823"/>
                <a:gd name="connsiteX7" fmla="*/ 1402866 w 11135316"/>
                <a:gd name="connsiteY7" fmla="*/ 630435 h 902823"/>
                <a:gd name="connsiteX8" fmla="*/ 0 w 11135316"/>
                <a:gd name="connsiteY8" fmla="*/ 902823 h 90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35316" h="902823">
                  <a:moveTo>
                    <a:pt x="11135316" y="137495"/>
                  </a:moveTo>
                  <a:cubicBezTo>
                    <a:pt x="10269480" y="682075"/>
                    <a:pt x="9283861" y="506856"/>
                    <a:pt x="8325547" y="252452"/>
                  </a:cubicBezTo>
                  <a:cubicBezTo>
                    <a:pt x="7971268" y="158338"/>
                    <a:pt x="7621353" y="60689"/>
                    <a:pt x="7272159" y="22123"/>
                  </a:cubicBezTo>
                  <a:cubicBezTo>
                    <a:pt x="6719525" y="-38903"/>
                    <a:pt x="6198626" y="32643"/>
                    <a:pt x="5643198" y="159364"/>
                  </a:cubicBezTo>
                  <a:cubicBezTo>
                    <a:pt x="5540943" y="182522"/>
                    <a:pt x="5438405" y="207294"/>
                    <a:pt x="5335343" y="231958"/>
                  </a:cubicBezTo>
                  <a:cubicBezTo>
                    <a:pt x="4746455" y="372888"/>
                    <a:pt x="4154534" y="462505"/>
                    <a:pt x="3575884" y="523575"/>
                  </a:cubicBezTo>
                  <a:cubicBezTo>
                    <a:pt x="2988743" y="585560"/>
                    <a:pt x="2402649" y="619391"/>
                    <a:pt x="1802478" y="628078"/>
                  </a:cubicBezTo>
                  <a:cubicBezTo>
                    <a:pt x="1669951" y="630020"/>
                    <a:pt x="1536310" y="631679"/>
                    <a:pt x="1402866" y="630435"/>
                  </a:cubicBezTo>
                  <a:cubicBezTo>
                    <a:pt x="901086" y="625677"/>
                    <a:pt x="418535" y="573622"/>
                    <a:pt x="0" y="902823"/>
                  </a:cubicBezTo>
                </a:path>
              </a:pathLst>
            </a:custGeom>
            <a:noFill/>
            <a:ln w="3296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0E8DEAD-E97A-DA10-01D7-435BA2E32FF1}"/>
                </a:ext>
              </a:extLst>
            </p:cNvPr>
            <p:cNvSpPr/>
            <p:nvPr/>
          </p:nvSpPr>
          <p:spPr>
            <a:xfrm>
              <a:off x="568850" y="5474716"/>
              <a:ext cx="11147407" cy="877146"/>
            </a:xfrm>
            <a:custGeom>
              <a:avLst/>
              <a:gdLst>
                <a:gd name="connsiteX0" fmla="*/ 11147407 w 11147407"/>
                <a:gd name="connsiteY0" fmla="*/ 90189 h 877146"/>
                <a:gd name="connsiteX1" fmla="*/ 8343510 w 11147407"/>
                <a:gd name="connsiteY1" fmla="*/ 290420 h 877146"/>
                <a:gd name="connsiteX2" fmla="*/ 7291759 w 11147407"/>
                <a:gd name="connsiteY2" fmla="*/ 42761 h 877146"/>
                <a:gd name="connsiteX3" fmla="*/ 5656054 w 11147407"/>
                <a:gd name="connsiteY3" fmla="*/ 115027 h 877146"/>
                <a:gd name="connsiteX4" fmla="*/ 5346692 w 11147407"/>
                <a:gd name="connsiteY4" fmla="*/ 183211 h 877146"/>
                <a:gd name="connsiteX5" fmla="*/ 3590311 w 11147407"/>
                <a:gd name="connsiteY5" fmla="*/ 514661 h 877146"/>
                <a:gd name="connsiteX6" fmla="*/ 1817887 w 11147407"/>
                <a:gd name="connsiteY6" fmla="*/ 667595 h 877146"/>
                <a:gd name="connsiteX7" fmla="*/ 1417664 w 11147407"/>
                <a:gd name="connsiteY7" fmla="*/ 666133 h 877146"/>
                <a:gd name="connsiteX8" fmla="*/ 0 w 11147407"/>
                <a:gd name="connsiteY8" fmla="*/ 877147 h 87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47407" h="877146">
                  <a:moveTo>
                    <a:pt x="11147407" y="90189"/>
                  </a:moveTo>
                  <a:cubicBezTo>
                    <a:pt x="10290956" y="668687"/>
                    <a:pt x="9302151" y="543536"/>
                    <a:pt x="8343510" y="290420"/>
                  </a:cubicBezTo>
                  <a:cubicBezTo>
                    <a:pt x="7989405" y="196874"/>
                    <a:pt x="7640058" y="93375"/>
                    <a:pt x="7291759" y="42761"/>
                  </a:cubicBezTo>
                  <a:cubicBezTo>
                    <a:pt x="6738099" y="-37690"/>
                    <a:pt x="6214385" y="397"/>
                    <a:pt x="5656054" y="115027"/>
                  </a:cubicBezTo>
                  <a:cubicBezTo>
                    <a:pt x="5553209" y="135958"/>
                    <a:pt x="5450147" y="159246"/>
                    <a:pt x="5346692" y="183211"/>
                  </a:cubicBezTo>
                  <a:cubicBezTo>
                    <a:pt x="4757958" y="319558"/>
                    <a:pt x="4167892" y="430674"/>
                    <a:pt x="3590311" y="514661"/>
                  </a:cubicBezTo>
                  <a:cubicBezTo>
                    <a:pt x="3003366" y="600000"/>
                    <a:pt x="2417775" y="658559"/>
                    <a:pt x="1817887" y="667595"/>
                  </a:cubicBezTo>
                  <a:cubicBezTo>
                    <a:pt x="1685163" y="669603"/>
                    <a:pt x="1551348" y="670084"/>
                    <a:pt x="1417664" y="666133"/>
                  </a:cubicBezTo>
                  <a:cubicBezTo>
                    <a:pt x="913243" y="651270"/>
                    <a:pt x="428335" y="567829"/>
                    <a:pt x="0" y="877147"/>
                  </a:cubicBezTo>
                </a:path>
              </a:pathLst>
            </a:custGeom>
            <a:noFill/>
            <a:ln w="3470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9746199-0CE2-A6B6-B739-2070A9E3A866}"/>
                </a:ext>
              </a:extLst>
            </p:cNvPr>
            <p:cNvSpPr/>
            <p:nvPr/>
          </p:nvSpPr>
          <p:spPr>
            <a:xfrm>
              <a:off x="517123" y="5470511"/>
              <a:ext cx="11159587" cy="860507"/>
            </a:xfrm>
            <a:custGeom>
              <a:avLst/>
              <a:gdLst>
                <a:gd name="connsiteX0" fmla="*/ 11159587 w 11159587"/>
                <a:gd name="connsiteY0" fmla="*/ 51833 h 860507"/>
                <a:gd name="connsiteX1" fmla="*/ 8361538 w 11159587"/>
                <a:gd name="connsiteY1" fmla="*/ 337361 h 860507"/>
                <a:gd name="connsiteX2" fmla="*/ 7311424 w 11159587"/>
                <a:gd name="connsiteY2" fmla="*/ 72349 h 860507"/>
                <a:gd name="connsiteX3" fmla="*/ 5668953 w 11159587"/>
                <a:gd name="connsiteY3" fmla="*/ 79661 h 860507"/>
                <a:gd name="connsiteX4" fmla="*/ 5358064 w 11159587"/>
                <a:gd name="connsiteY4" fmla="*/ 143437 h 860507"/>
                <a:gd name="connsiteX5" fmla="*/ 3604781 w 11159587"/>
                <a:gd name="connsiteY5" fmla="*/ 514719 h 860507"/>
                <a:gd name="connsiteX6" fmla="*/ 1833340 w 11159587"/>
                <a:gd name="connsiteY6" fmla="*/ 716107 h 860507"/>
                <a:gd name="connsiteX7" fmla="*/ 1432484 w 11159587"/>
                <a:gd name="connsiteY7" fmla="*/ 710847 h 860507"/>
                <a:gd name="connsiteX8" fmla="*/ 0 w 11159587"/>
                <a:gd name="connsiteY8" fmla="*/ 860508 h 86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59587" h="860507">
                  <a:moveTo>
                    <a:pt x="11159587" y="51833"/>
                  </a:moveTo>
                  <a:cubicBezTo>
                    <a:pt x="10312520" y="664249"/>
                    <a:pt x="9320529" y="589145"/>
                    <a:pt x="8361538" y="337361"/>
                  </a:cubicBezTo>
                  <a:cubicBezTo>
                    <a:pt x="8007608" y="244382"/>
                    <a:pt x="7658807" y="134968"/>
                    <a:pt x="7311424" y="72349"/>
                  </a:cubicBezTo>
                  <a:cubicBezTo>
                    <a:pt x="6756760" y="-27614"/>
                    <a:pt x="6230208" y="-22877"/>
                    <a:pt x="5668953" y="79661"/>
                  </a:cubicBezTo>
                  <a:cubicBezTo>
                    <a:pt x="5565519" y="98388"/>
                    <a:pt x="5461933" y="120192"/>
                    <a:pt x="5358064" y="143437"/>
                  </a:cubicBezTo>
                  <a:cubicBezTo>
                    <a:pt x="4769460" y="275200"/>
                    <a:pt x="4181271" y="407880"/>
                    <a:pt x="3604781" y="514719"/>
                  </a:cubicBezTo>
                  <a:cubicBezTo>
                    <a:pt x="3018055" y="623456"/>
                    <a:pt x="2432944" y="706722"/>
                    <a:pt x="1833340" y="716107"/>
                  </a:cubicBezTo>
                  <a:cubicBezTo>
                    <a:pt x="1700420" y="718202"/>
                    <a:pt x="1566430" y="717460"/>
                    <a:pt x="1432484" y="710847"/>
                  </a:cubicBezTo>
                  <a:cubicBezTo>
                    <a:pt x="925422" y="685834"/>
                    <a:pt x="438157" y="571073"/>
                    <a:pt x="0" y="860508"/>
                  </a:cubicBezTo>
                </a:path>
              </a:pathLst>
            </a:custGeom>
            <a:noFill/>
            <a:ln w="3645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7F3FE8E-C794-9D42-F369-90EFCF3D3596}"/>
                </a:ext>
              </a:extLst>
            </p:cNvPr>
            <p:cNvSpPr/>
            <p:nvPr/>
          </p:nvSpPr>
          <p:spPr>
            <a:xfrm>
              <a:off x="465526" y="5457385"/>
              <a:ext cx="11171656" cy="852767"/>
            </a:xfrm>
            <a:custGeom>
              <a:avLst/>
              <a:gdLst>
                <a:gd name="connsiteX0" fmla="*/ 11171656 w 11171656"/>
                <a:gd name="connsiteY0" fmla="*/ 22398 h 852767"/>
                <a:gd name="connsiteX1" fmla="*/ 8379479 w 11171656"/>
                <a:gd name="connsiteY1" fmla="*/ 393199 h 852767"/>
                <a:gd name="connsiteX2" fmla="*/ 7331002 w 11171656"/>
                <a:gd name="connsiteY2" fmla="*/ 110858 h 852767"/>
                <a:gd name="connsiteX3" fmla="*/ 5681787 w 11171656"/>
                <a:gd name="connsiteY3" fmla="*/ 53194 h 852767"/>
                <a:gd name="connsiteX4" fmla="*/ 5369391 w 11171656"/>
                <a:gd name="connsiteY4" fmla="*/ 112583 h 852767"/>
                <a:gd name="connsiteX5" fmla="*/ 3619208 w 11171656"/>
                <a:gd name="connsiteY5" fmla="*/ 523697 h 852767"/>
                <a:gd name="connsiteX6" fmla="*/ 1848749 w 11171656"/>
                <a:gd name="connsiteY6" fmla="*/ 773517 h 852767"/>
                <a:gd name="connsiteX7" fmla="*/ 1447282 w 11171656"/>
                <a:gd name="connsiteY7" fmla="*/ 764460 h 852767"/>
                <a:gd name="connsiteX8" fmla="*/ 0 w 11171656"/>
                <a:gd name="connsiteY8" fmla="*/ 852768 h 85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71656" h="852767">
                  <a:moveTo>
                    <a:pt x="11171656" y="22398"/>
                  </a:moveTo>
                  <a:cubicBezTo>
                    <a:pt x="10333996" y="668731"/>
                    <a:pt x="9338797" y="643675"/>
                    <a:pt x="8379479" y="393199"/>
                  </a:cubicBezTo>
                  <a:cubicBezTo>
                    <a:pt x="8025724" y="300766"/>
                    <a:pt x="7677512" y="185394"/>
                    <a:pt x="7331002" y="110858"/>
                  </a:cubicBezTo>
                  <a:cubicBezTo>
                    <a:pt x="6775334" y="-8683"/>
                    <a:pt x="6245967" y="-37231"/>
                    <a:pt x="5681787" y="53194"/>
                  </a:cubicBezTo>
                  <a:cubicBezTo>
                    <a:pt x="5577764" y="69716"/>
                    <a:pt x="5473719" y="90233"/>
                    <a:pt x="5369391" y="112583"/>
                  </a:cubicBezTo>
                  <a:cubicBezTo>
                    <a:pt x="4781202" y="240941"/>
                    <a:pt x="4194607" y="394029"/>
                    <a:pt x="3619208" y="523697"/>
                  </a:cubicBezTo>
                  <a:cubicBezTo>
                    <a:pt x="3032722" y="655875"/>
                    <a:pt x="2448069" y="763805"/>
                    <a:pt x="1848749" y="773517"/>
                  </a:cubicBezTo>
                  <a:cubicBezTo>
                    <a:pt x="1715654" y="775700"/>
                    <a:pt x="1581468" y="773736"/>
                    <a:pt x="1447282" y="764460"/>
                  </a:cubicBezTo>
                  <a:cubicBezTo>
                    <a:pt x="937601" y="729254"/>
                    <a:pt x="447935" y="583217"/>
                    <a:pt x="0" y="852768"/>
                  </a:cubicBezTo>
                </a:path>
              </a:pathLst>
            </a:custGeom>
            <a:noFill/>
            <a:ln w="3820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FF05280-C054-F90E-5688-DE2701D03329}"/>
                </a:ext>
              </a:extLst>
            </p:cNvPr>
            <p:cNvSpPr/>
            <p:nvPr/>
          </p:nvSpPr>
          <p:spPr>
            <a:xfrm>
              <a:off x="413820" y="5436579"/>
              <a:ext cx="11183814" cy="852642"/>
            </a:xfrm>
            <a:custGeom>
              <a:avLst/>
              <a:gdLst>
                <a:gd name="connsiteX0" fmla="*/ 11183814 w 11183814"/>
                <a:gd name="connsiteY0" fmla="*/ 622 h 852642"/>
                <a:gd name="connsiteX1" fmla="*/ 8397508 w 11183814"/>
                <a:gd name="connsiteY1" fmla="*/ 456698 h 852642"/>
                <a:gd name="connsiteX2" fmla="*/ 7350689 w 11183814"/>
                <a:gd name="connsiteY2" fmla="*/ 157005 h 852642"/>
                <a:gd name="connsiteX3" fmla="*/ 5694707 w 11183814"/>
                <a:gd name="connsiteY3" fmla="*/ 34365 h 852642"/>
                <a:gd name="connsiteX4" fmla="*/ 5380784 w 11183814"/>
                <a:gd name="connsiteY4" fmla="*/ 89344 h 852642"/>
                <a:gd name="connsiteX5" fmla="*/ 3633701 w 11183814"/>
                <a:gd name="connsiteY5" fmla="*/ 540291 h 852642"/>
                <a:gd name="connsiteX6" fmla="*/ 1864202 w 11183814"/>
                <a:gd name="connsiteY6" fmla="*/ 838565 h 852642"/>
                <a:gd name="connsiteX7" fmla="*/ 1462102 w 11183814"/>
                <a:gd name="connsiteY7" fmla="*/ 825710 h 852642"/>
                <a:gd name="connsiteX8" fmla="*/ 0 w 11183814"/>
                <a:gd name="connsiteY8" fmla="*/ 852643 h 852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83814" h="852642">
                  <a:moveTo>
                    <a:pt x="11183814" y="622"/>
                  </a:moveTo>
                  <a:cubicBezTo>
                    <a:pt x="10355539" y="680872"/>
                    <a:pt x="9357152" y="705885"/>
                    <a:pt x="8397508" y="456698"/>
                  </a:cubicBezTo>
                  <a:cubicBezTo>
                    <a:pt x="8043927" y="364832"/>
                    <a:pt x="7696304" y="243458"/>
                    <a:pt x="7350689" y="157005"/>
                  </a:cubicBezTo>
                  <a:cubicBezTo>
                    <a:pt x="6794083" y="17799"/>
                    <a:pt x="6261812" y="-43969"/>
                    <a:pt x="5694707" y="34365"/>
                  </a:cubicBezTo>
                  <a:cubicBezTo>
                    <a:pt x="5590074" y="48661"/>
                    <a:pt x="5485527" y="67715"/>
                    <a:pt x="5380784" y="89344"/>
                  </a:cubicBezTo>
                  <a:cubicBezTo>
                    <a:pt x="4792726" y="213120"/>
                    <a:pt x="4208052" y="387815"/>
                    <a:pt x="3633701" y="540291"/>
                  </a:cubicBezTo>
                  <a:cubicBezTo>
                    <a:pt x="3047454" y="695932"/>
                    <a:pt x="2463260" y="828503"/>
                    <a:pt x="1864202" y="838565"/>
                  </a:cubicBezTo>
                  <a:cubicBezTo>
                    <a:pt x="1730911" y="840813"/>
                    <a:pt x="1596571" y="837627"/>
                    <a:pt x="1462102" y="825710"/>
                  </a:cubicBezTo>
                  <a:cubicBezTo>
                    <a:pt x="949780" y="780290"/>
                    <a:pt x="457757" y="602997"/>
                    <a:pt x="0" y="852643"/>
                  </a:cubicBezTo>
                </a:path>
              </a:pathLst>
            </a:custGeom>
            <a:noFill/>
            <a:ln w="3994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E16EE43-1F67-3CB2-7293-7CEA20E07C66}"/>
                </a:ext>
              </a:extLst>
            </p:cNvPr>
            <p:cNvSpPr/>
            <p:nvPr/>
          </p:nvSpPr>
          <p:spPr>
            <a:xfrm>
              <a:off x="362158" y="5394640"/>
              <a:ext cx="11195927" cy="925377"/>
            </a:xfrm>
            <a:custGeom>
              <a:avLst/>
              <a:gdLst>
                <a:gd name="connsiteX0" fmla="*/ 11195927 w 11195927"/>
                <a:gd name="connsiteY0" fmla="*/ 0 h 925377"/>
                <a:gd name="connsiteX1" fmla="*/ 8415470 w 11195927"/>
                <a:gd name="connsiteY1" fmla="*/ 541350 h 925377"/>
                <a:gd name="connsiteX2" fmla="*/ 7370289 w 11195927"/>
                <a:gd name="connsiteY2" fmla="*/ 224328 h 925377"/>
                <a:gd name="connsiteX3" fmla="*/ 5707563 w 11195927"/>
                <a:gd name="connsiteY3" fmla="*/ 36733 h 925377"/>
                <a:gd name="connsiteX4" fmla="*/ 5392134 w 11195927"/>
                <a:gd name="connsiteY4" fmla="*/ 87304 h 925377"/>
                <a:gd name="connsiteX5" fmla="*/ 3648150 w 11195927"/>
                <a:gd name="connsiteY5" fmla="*/ 578083 h 925377"/>
                <a:gd name="connsiteX6" fmla="*/ 1879633 w 11195927"/>
                <a:gd name="connsiteY6" fmla="*/ 924789 h 925377"/>
                <a:gd name="connsiteX7" fmla="*/ 1476921 w 11195927"/>
                <a:gd name="connsiteY7" fmla="*/ 908136 h 925377"/>
                <a:gd name="connsiteX8" fmla="*/ 0 w 11195927"/>
                <a:gd name="connsiteY8" fmla="*/ 873716 h 92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95927" h="925377">
                  <a:moveTo>
                    <a:pt x="11195927" y="0"/>
                  </a:moveTo>
                  <a:cubicBezTo>
                    <a:pt x="10377038" y="714168"/>
                    <a:pt x="9375487" y="789228"/>
                    <a:pt x="8415470" y="541350"/>
                  </a:cubicBezTo>
                  <a:cubicBezTo>
                    <a:pt x="8062064" y="450052"/>
                    <a:pt x="7715074" y="322632"/>
                    <a:pt x="7370289" y="224328"/>
                  </a:cubicBezTo>
                  <a:cubicBezTo>
                    <a:pt x="6812766" y="65369"/>
                    <a:pt x="6277571" y="-29509"/>
                    <a:pt x="5707563" y="36733"/>
                  </a:cubicBezTo>
                  <a:cubicBezTo>
                    <a:pt x="5602340" y="48825"/>
                    <a:pt x="5497270" y="66373"/>
                    <a:pt x="5392134" y="87304"/>
                  </a:cubicBezTo>
                  <a:cubicBezTo>
                    <a:pt x="4804207" y="206474"/>
                    <a:pt x="4221453" y="402820"/>
                    <a:pt x="3648150" y="578083"/>
                  </a:cubicBezTo>
                  <a:cubicBezTo>
                    <a:pt x="3062165" y="757209"/>
                    <a:pt x="2478407" y="914400"/>
                    <a:pt x="1879633" y="924789"/>
                  </a:cubicBezTo>
                  <a:cubicBezTo>
                    <a:pt x="1746145" y="927124"/>
                    <a:pt x="1611631" y="922694"/>
                    <a:pt x="1476921" y="908136"/>
                  </a:cubicBezTo>
                  <a:cubicBezTo>
                    <a:pt x="961981" y="852458"/>
                    <a:pt x="467578" y="643954"/>
                    <a:pt x="0" y="873716"/>
                  </a:cubicBezTo>
                </a:path>
              </a:pathLst>
            </a:custGeom>
            <a:noFill/>
            <a:ln w="4169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E3D5984-2D4E-1451-481B-1A85D828E856}"/>
                </a:ext>
              </a:extLst>
            </p:cNvPr>
            <p:cNvSpPr/>
            <p:nvPr/>
          </p:nvSpPr>
          <p:spPr>
            <a:xfrm>
              <a:off x="310496" y="5352079"/>
              <a:ext cx="11208040" cy="1012138"/>
            </a:xfrm>
            <a:custGeom>
              <a:avLst/>
              <a:gdLst>
                <a:gd name="connsiteX0" fmla="*/ 11208040 w 11208040"/>
                <a:gd name="connsiteY0" fmla="*/ 0 h 1012138"/>
                <a:gd name="connsiteX1" fmla="*/ 8433455 w 11208040"/>
                <a:gd name="connsiteY1" fmla="*/ 626646 h 1012138"/>
                <a:gd name="connsiteX2" fmla="*/ 7389911 w 11208040"/>
                <a:gd name="connsiteY2" fmla="*/ 292272 h 1012138"/>
                <a:gd name="connsiteX3" fmla="*/ 5720418 w 11208040"/>
                <a:gd name="connsiteY3" fmla="*/ 39701 h 1012138"/>
                <a:gd name="connsiteX4" fmla="*/ 5403461 w 11208040"/>
                <a:gd name="connsiteY4" fmla="*/ 85885 h 1012138"/>
                <a:gd name="connsiteX5" fmla="*/ 3662576 w 11208040"/>
                <a:gd name="connsiteY5" fmla="*/ 616475 h 1012138"/>
                <a:gd name="connsiteX6" fmla="*/ 1895042 w 11208040"/>
                <a:gd name="connsiteY6" fmla="*/ 1011613 h 1012138"/>
                <a:gd name="connsiteX7" fmla="*/ 1491719 w 11208040"/>
                <a:gd name="connsiteY7" fmla="*/ 991162 h 1012138"/>
                <a:gd name="connsiteX8" fmla="*/ 0 w 11208040"/>
                <a:gd name="connsiteY8" fmla="*/ 895389 h 101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08040" h="1012138">
                  <a:moveTo>
                    <a:pt x="11208040" y="0"/>
                  </a:moveTo>
                  <a:cubicBezTo>
                    <a:pt x="10398536" y="748086"/>
                    <a:pt x="9393798" y="873214"/>
                    <a:pt x="8433455" y="626646"/>
                  </a:cubicBezTo>
                  <a:cubicBezTo>
                    <a:pt x="8080223" y="535915"/>
                    <a:pt x="7733888" y="402384"/>
                    <a:pt x="7389911" y="292272"/>
                  </a:cubicBezTo>
                  <a:cubicBezTo>
                    <a:pt x="6831514" y="113517"/>
                    <a:pt x="6293351" y="-14449"/>
                    <a:pt x="5720418" y="39701"/>
                  </a:cubicBezTo>
                  <a:cubicBezTo>
                    <a:pt x="5614606" y="49567"/>
                    <a:pt x="5509034" y="65653"/>
                    <a:pt x="5403461" y="85885"/>
                  </a:cubicBezTo>
                  <a:cubicBezTo>
                    <a:pt x="4815665" y="200472"/>
                    <a:pt x="4234854" y="418492"/>
                    <a:pt x="3662576" y="616475"/>
                  </a:cubicBezTo>
                  <a:cubicBezTo>
                    <a:pt x="3076876" y="819108"/>
                    <a:pt x="2493533" y="1000896"/>
                    <a:pt x="1895042" y="1011613"/>
                  </a:cubicBezTo>
                  <a:cubicBezTo>
                    <a:pt x="1761358" y="1014014"/>
                    <a:pt x="1626691" y="1008361"/>
                    <a:pt x="1491719" y="991162"/>
                  </a:cubicBezTo>
                  <a:cubicBezTo>
                    <a:pt x="974181" y="925204"/>
                    <a:pt x="477356" y="685511"/>
                    <a:pt x="0" y="895389"/>
                  </a:cubicBezTo>
                </a:path>
              </a:pathLst>
            </a:custGeom>
            <a:noFill/>
            <a:ln w="4343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9A5F93A-D930-372B-52CA-27863A6A07EE}"/>
                </a:ext>
              </a:extLst>
            </p:cNvPr>
            <p:cNvSpPr/>
            <p:nvPr/>
          </p:nvSpPr>
          <p:spPr>
            <a:xfrm>
              <a:off x="258747" y="5309518"/>
              <a:ext cx="11220240" cy="1098966"/>
            </a:xfrm>
            <a:custGeom>
              <a:avLst/>
              <a:gdLst>
                <a:gd name="connsiteX0" fmla="*/ 11220241 w 11220240"/>
                <a:gd name="connsiteY0" fmla="*/ 0 h 1098966"/>
                <a:gd name="connsiteX1" fmla="*/ 8451505 w 11220240"/>
                <a:gd name="connsiteY1" fmla="*/ 711920 h 1098966"/>
                <a:gd name="connsiteX2" fmla="*/ 7409597 w 11220240"/>
                <a:gd name="connsiteY2" fmla="*/ 360216 h 1098966"/>
                <a:gd name="connsiteX3" fmla="*/ 5733361 w 11220240"/>
                <a:gd name="connsiteY3" fmla="*/ 42692 h 1098966"/>
                <a:gd name="connsiteX4" fmla="*/ 5414876 w 11220240"/>
                <a:gd name="connsiteY4" fmla="*/ 84467 h 1098966"/>
                <a:gd name="connsiteX5" fmla="*/ 3677069 w 11220240"/>
                <a:gd name="connsiteY5" fmla="*/ 654889 h 1098966"/>
                <a:gd name="connsiteX6" fmla="*/ 1910495 w 11220240"/>
                <a:gd name="connsiteY6" fmla="*/ 1098480 h 1098966"/>
                <a:gd name="connsiteX7" fmla="*/ 1506539 w 11220240"/>
                <a:gd name="connsiteY7" fmla="*/ 1074232 h 1098966"/>
                <a:gd name="connsiteX8" fmla="*/ 0 w 11220240"/>
                <a:gd name="connsiteY8" fmla="*/ 917084 h 1098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20240" h="1098966">
                  <a:moveTo>
                    <a:pt x="11220241" y="0"/>
                  </a:moveTo>
                  <a:cubicBezTo>
                    <a:pt x="10420145" y="782003"/>
                    <a:pt x="9412198" y="957179"/>
                    <a:pt x="8451505" y="711920"/>
                  </a:cubicBezTo>
                  <a:cubicBezTo>
                    <a:pt x="8098448" y="621735"/>
                    <a:pt x="7752789" y="482092"/>
                    <a:pt x="7409597" y="360216"/>
                  </a:cubicBezTo>
                  <a:cubicBezTo>
                    <a:pt x="6850372" y="161600"/>
                    <a:pt x="6309218" y="633"/>
                    <a:pt x="5733361" y="42692"/>
                  </a:cubicBezTo>
                  <a:cubicBezTo>
                    <a:pt x="5626959" y="50353"/>
                    <a:pt x="5520864" y="64932"/>
                    <a:pt x="5414876" y="84467"/>
                  </a:cubicBezTo>
                  <a:cubicBezTo>
                    <a:pt x="4827233" y="194448"/>
                    <a:pt x="4248364" y="434184"/>
                    <a:pt x="3677069" y="654889"/>
                  </a:cubicBezTo>
                  <a:cubicBezTo>
                    <a:pt x="3091674" y="881072"/>
                    <a:pt x="2508723" y="1087415"/>
                    <a:pt x="1910495" y="1098480"/>
                  </a:cubicBezTo>
                  <a:cubicBezTo>
                    <a:pt x="1776614" y="1100968"/>
                    <a:pt x="1641773" y="1094050"/>
                    <a:pt x="1506539" y="1074232"/>
                  </a:cubicBezTo>
                  <a:cubicBezTo>
                    <a:pt x="986382" y="997972"/>
                    <a:pt x="487178" y="727111"/>
                    <a:pt x="0" y="917084"/>
                  </a:cubicBezTo>
                </a:path>
              </a:pathLst>
            </a:custGeom>
            <a:noFill/>
            <a:ln w="4540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F4487EB-AB14-B91E-B08A-A31AA13FB1CB}"/>
                </a:ext>
              </a:extLst>
            </p:cNvPr>
            <p:cNvSpPr/>
            <p:nvPr/>
          </p:nvSpPr>
          <p:spPr>
            <a:xfrm>
              <a:off x="207150" y="5266936"/>
              <a:ext cx="11232310" cy="1185738"/>
            </a:xfrm>
            <a:custGeom>
              <a:avLst/>
              <a:gdLst>
                <a:gd name="connsiteX0" fmla="*/ 11232311 w 11232310"/>
                <a:gd name="connsiteY0" fmla="*/ 0 h 1185738"/>
                <a:gd name="connsiteX1" fmla="*/ 8469446 w 11232310"/>
                <a:gd name="connsiteY1" fmla="*/ 797194 h 1185738"/>
                <a:gd name="connsiteX2" fmla="*/ 7429197 w 11232310"/>
                <a:gd name="connsiteY2" fmla="*/ 428139 h 1185738"/>
                <a:gd name="connsiteX3" fmla="*/ 5746195 w 11232310"/>
                <a:gd name="connsiteY3" fmla="*/ 45638 h 1185738"/>
                <a:gd name="connsiteX4" fmla="*/ 5426204 w 11232310"/>
                <a:gd name="connsiteY4" fmla="*/ 83004 h 1185738"/>
                <a:gd name="connsiteX5" fmla="*/ 3691496 w 11232310"/>
                <a:gd name="connsiteY5" fmla="*/ 693259 h 1185738"/>
                <a:gd name="connsiteX6" fmla="*/ 1925904 w 11232310"/>
                <a:gd name="connsiteY6" fmla="*/ 1185282 h 1185738"/>
                <a:gd name="connsiteX7" fmla="*/ 1521337 w 11232310"/>
                <a:gd name="connsiteY7" fmla="*/ 1157236 h 1185738"/>
                <a:gd name="connsiteX8" fmla="*/ 0 w 11232310"/>
                <a:gd name="connsiteY8" fmla="*/ 938736 h 118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32310" h="1185738">
                  <a:moveTo>
                    <a:pt x="11232311" y="0"/>
                  </a:moveTo>
                  <a:cubicBezTo>
                    <a:pt x="10441599" y="815921"/>
                    <a:pt x="9430466" y="1041165"/>
                    <a:pt x="8469446" y="797194"/>
                  </a:cubicBezTo>
                  <a:cubicBezTo>
                    <a:pt x="8116563" y="707577"/>
                    <a:pt x="7771625" y="561779"/>
                    <a:pt x="7429197" y="428139"/>
                  </a:cubicBezTo>
                  <a:cubicBezTo>
                    <a:pt x="6869208" y="209595"/>
                    <a:pt x="6324977" y="15671"/>
                    <a:pt x="5746195" y="45638"/>
                  </a:cubicBezTo>
                  <a:cubicBezTo>
                    <a:pt x="5639204" y="51073"/>
                    <a:pt x="5532584" y="64190"/>
                    <a:pt x="5426204" y="83004"/>
                  </a:cubicBezTo>
                  <a:cubicBezTo>
                    <a:pt x="4838692" y="188402"/>
                    <a:pt x="4262202" y="450794"/>
                    <a:pt x="3691496" y="693259"/>
                  </a:cubicBezTo>
                  <a:cubicBezTo>
                    <a:pt x="3106843" y="943974"/>
                    <a:pt x="2523849" y="1173889"/>
                    <a:pt x="1925904" y="1185282"/>
                  </a:cubicBezTo>
                  <a:cubicBezTo>
                    <a:pt x="1791849" y="1187858"/>
                    <a:pt x="1656833" y="1179673"/>
                    <a:pt x="1521337" y="1157236"/>
                  </a:cubicBezTo>
                  <a:cubicBezTo>
                    <a:pt x="998605" y="1070630"/>
                    <a:pt x="496978" y="768646"/>
                    <a:pt x="0" y="938736"/>
                  </a:cubicBezTo>
                </a:path>
              </a:pathLst>
            </a:custGeom>
            <a:noFill/>
            <a:ln w="4714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AE2A19A-CB40-C4D7-DBFB-69A07CE00B4D}"/>
                </a:ext>
              </a:extLst>
            </p:cNvPr>
            <p:cNvSpPr/>
            <p:nvPr/>
          </p:nvSpPr>
          <p:spPr>
            <a:xfrm>
              <a:off x="155444" y="5224375"/>
              <a:ext cx="11244467" cy="1272614"/>
            </a:xfrm>
            <a:custGeom>
              <a:avLst/>
              <a:gdLst>
                <a:gd name="connsiteX0" fmla="*/ 11244468 w 11244467"/>
                <a:gd name="connsiteY0" fmla="*/ 0 h 1272614"/>
                <a:gd name="connsiteX1" fmla="*/ 8487452 w 11244467"/>
                <a:gd name="connsiteY1" fmla="*/ 882490 h 1272614"/>
                <a:gd name="connsiteX2" fmla="*/ 7448841 w 11244467"/>
                <a:gd name="connsiteY2" fmla="*/ 496105 h 1272614"/>
                <a:gd name="connsiteX3" fmla="*/ 5759094 w 11244467"/>
                <a:gd name="connsiteY3" fmla="*/ 48650 h 1272614"/>
                <a:gd name="connsiteX4" fmla="*/ 5437576 w 11244467"/>
                <a:gd name="connsiteY4" fmla="*/ 81629 h 1272614"/>
                <a:gd name="connsiteX5" fmla="*/ 3705967 w 11244467"/>
                <a:gd name="connsiteY5" fmla="*/ 731716 h 1272614"/>
                <a:gd name="connsiteX6" fmla="*/ 1941357 w 11244467"/>
                <a:gd name="connsiteY6" fmla="*/ 1272193 h 1272614"/>
                <a:gd name="connsiteX7" fmla="*/ 1536157 w 11244467"/>
                <a:gd name="connsiteY7" fmla="*/ 1240349 h 1272614"/>
                <a:gd name="connsiteX8" fmla="*/ 0 w 11244467"/>
                <a:gd name="connsiteY8" fmla="*/ 960496 h 127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44467" h="1272614">
                  <a:moveTo>
                    <a:pt x="11244468" y="0"/>
                  </a:moveTo>
                  <a:cubicBezTo>
                    <a:pt x="10463141" y="849839"/>
                    <a:pt x="9448822" y="1125130"/>
                    <a:pt x="8487452" y="882490"/>
                  </a:cubicBezTo>
                  <a:cubicBezTo>
                    <a:pt x="8134745" y="793440"/>
                    <a:pt x="7790549" y="641466"/>
                    <a:pt x="7448841" y="496105"/>
                  </a:cubicBezTo>
                  <a:cubicBezTo>
                    <a:pt x="6888153" y="257612"/>
                    <a:pt x="6340779" y="30775"/>
                    <a:pt x="5759094" y="48650"/>
                  </a:cubicBezTo>
                  <a:cubicBezTo>
                    <a:pt x="5651492" y="51880"/>
                    <a:pt x="5544392" y="63492"/>
                    <a:pt x="5437576" y="81629"/>
                  </a:cubicBezTo>
                  <a:cubicBezTo>
                    <a:pt x="4850194" y="182443"/>
                    <a:pt x="4275669" y="466334"/>
                    <a:pt x="3705967" y="731716"/>
                  </a:cubicBezTo>
                  <a:cubicBezTo>
                    <a:pt x="3121597" y="1005763"/>
                    <a:pt x="2539018" y="1260451"/>
                    <a:pt x="1941357" y="1272193"/>
                  </a:cubicBezTo>
                  <a:cubicBezTo>
                    <a:pt x="1807105" y="1274834"/>
                    <a:pt x="1671980" y="1265165"/>
                    <a:pt x="1536157" y="1240349"/>
                  </a:cubicBezTo>
                  <a:cubicBezTo>
                    <a:pt x="1011024" y="1142460"/>
                    <a:pt x="506778" y="810290"/>
                    <a:pt x="0" y="960496"/>
                  </a:cubicBezTo>
                </a:path>
              </a:pathLst>
            </a:custGeom>
            <a:noFill/>
            <a:ln w="4889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9E839FB-B686-5429-B9FC-093387CEE346}"/>
                </a:ext>
              </a:extLst>
            </p:cNvPr>
            <p:cNvSpPr/>
            <p:nvPr/>
          </p:nvSpPr>
          <p:spPr>
            <a:xfrm>
              <a:off x="103826" y="5181815"/>
              <a:ext cx="11256538" cy="1359424"/>
            </a:xfrm>
            <a:custGeom>
              <a:avLst/>
              <a:gdLst>
                <a:gd name="connsiteX0" fmla="*/ 11256538 w 11256538"/>
                <a:gd name="connsiteY0" fmla="*/ 0 h 1359424"/>
                <a:gd name="connsiteX1" fmla="*/ 8505393 w 11256538"/>
                <a:gd name="connsiteY1" fmla="*/ 967764 h 1359424"/>
                <a:gd name="connsiteX2" fmla="*/ 7468419 w 11256538"/>
                <a:gd name="connsiteY2" fmla="*/ 564049 h 1359424"/>
                <a:gd name="connsiteX3" fmla="*/ 5771928 w 11256538"/>
                <a:gd name="connsiteY3" fmla="*/ 51618 h 1359424"/>
                <a:gd name="connsiteX4" fmla="*/ 5448903 w 11256538"/>
                <a:gd name="connsiteY4" fmla="*/ 80189 h 1359424"/>
                <a:gd name="connsiteX5" fmla="*/ 3720394 w 11256538"/>
                <a:gd name="connsiteY5" fmla="*/ 770108 h 1359424"/>
                <a:gd name="connsiteX6" fmla="*/ 1956766 w 11256538"/>
                <a:gd name="connsiteY6" fmla="*/ 1359017 h 1359424"/>
                <a:gd name="connsiteX7" fmla="*/ 1550955 w 11256538"/>
                <a:gd name="connsiteY7" fmla="*/ 1323375 h 1359424"/>
                <a:gd name="connsiteX8" fmla="*/ 0 w 11256538"/>
                <a:gd name="connsiteY8" fmla="*/ 982148 h 135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6538" h="1359424">
                  <a:moveTo>
                    <a:pt x="11256538" y="0"/>
                  </a:moveTo>
                  <a:cubicBezTo>
                    <a:pt x="10484596" y="883756"/>
                    <a:pt x="9467112" y="1209094"/>
                    <a:pt x="8505393" y="967764"/>
                  </a:cubicBezTo>
                  <a:cubicBezTo>
                    <a:pt x="8152860" y="879282"/>
                    <a:pt x="7809450" y="721087"/>
                    <a:pt x="7468419" y="564049"/>
                  </a:cubicBezTo>
                  <a:cubicBezTo>
                    <a:pt x="6907076" y="305542"/>
                    <a:pt x="6356515" y="45835"/>
                    <a:pt x="5771928" y="51618"/>
                  </a:cubicBezTo>
                  <a:cubicBezTo>
                    <a:pt x="5663736" y="52644"/>
                    <a:pt x="5556112" y="62772"/>
                    <a:pt x="5448903" y="80189"/>
                  </a:cubicBezTo>
                  <a:cubicBezTo>
                    <a:pt x="4861653" y="176398"/>
                    <a:pt x="4289070" y="481809"/>
                    <a:pt x="3720394" y="770108"/>
                  </a:cubicBezTo>
                  <a:cubicBezTo>
                    <a:pt x="3136308" y="1067509"/>
                    <a:pt x="2554143" y="1346947"/>
                    <a:pt x="1956766" y="1359017"/>
                  </a:cubicBezTo>
                  <a:cubicBezTo>
                    <a:pt x="1822318" y="1361745"/>
                    <a:pt x="1687040" y="1350876"/>
                    <a:pt x="1550955" y="1323375"/>
                  </a:cubicBezTo>
                  <a:cubicBezTo>
                    <a:pt x="1023224" y="1215380"/>
                    <a:pt x="516578" y="851847"/>
                    <a:pt x="0" y="982148"/>
                  </a:cubicBezTo>
                </a:path>
              </a:pathLst>
            </a:custGeom>
            <a:noFill/>
            <a:ln w="5064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FD2C379-12FD-AA8D-49F3-24BD75EEE76F}"/>
                </a:ext>
              </a:extLst>
            </p:cNvPr>
            <p:cNvSpPr/>
            <p:nvPr/>
          </p:nvSpPr>
          <p:spPr>
            <a:xfrm>
              <a:off x="52098" y="5139254"/>
              <a:ext cx="11268717" cy="1446210"/>
            </a:xfrm>
            <a:custGeom>
              <a:avLst/>
              <a:gdLst>
                <a:gd name="connsiteX0" fmla="*/ 11268717 w 11268717"/>
                <a:gd name="connsiteY0" fmla="*/ 0 h 1446210"/>
                <a:gd name="connsiteX1" fmla="*/ 8523443 w 11268717"/>
                <a:gd name="connsiteY1" fmla="*/ 1053039 h 1446210"/>
                <a:gd name="connsiteX2" fmla="*/ 7488106 w 11268717"/>
                <a:gd name="connsiteY2" fmla="*/ 631972 h 1446210"/>
                <a:gd name="connsiteX3" fmla="*/ 5784849 w 11268717"/>
                <a:gd name="connsiteY3" fmla="*/ 54565 h 1446210"/>
                <a:gd name="connsiteX4" fmla="*/ 5460297 w 11268717"/>
                <a:gd name="connsiteY4" fmla="*/ 78726 h 1446210"/>
                <a:gd name="connsiteX5" fmla="*/ 3734886 w 11268717"/>
                <a:gd name="connsiteY5" fmla="*/ 808478 h 1446210"/>
                <a:gd name="connsiteX6" fmla="*/ 1972219 w 11268717"/>
                <a:gd name="connsiteY6" fmla="*/ 1445819 h 1446210"/>
                <a:gd name="connsiteX7" fmla="*/ 1565775 w 11268717"/>
                <a:gd name="connsiteY7" fmla="*/ 1406380 h 1446210"/>
                <a:gd name="connsiteX8" fmla="*/ 0 w 11268717"/>
                <a:gd name="connsiteY8" fmla="*/ 1003799 h 144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68717" h="1446210">
                  <a:moveTo>
                    <a:pt x="11268717" y="0"/>
                  </a:moveTo>
                  <a:cubicBezTo>
                    <a:pt x="10506182" y="917674"/>
                    <a:pt x="9485490" y="1293081"/>
                    <a:pt x="8523443" y="1053039"/>
                  </a:cubicBezTo>
                  <a:cubicBezTo>
                    <a:pt x="8171085" y="965123"/>
                    <a:pt x="7828700" y="800294"/>
                    <a:pt x="7488106" y="631972"/>
                  </a:cubicBezTo>
                  <a:cubicBezTo>
                    <a:pt x="6926523" y="352730"/>
                    <a:pt x="6372383" y="60895"/>
                    <a:pt x="5784849" y="54565"/>
                  </a:cubicBezTo>
                  <a:cubicBezTo>
                    <a:pt x="5676068" y="53365"/>
                    <a:pt x="5567920" y="62008"/>
                    <a:pt x="5460297" y="78726"/>
                  </a:cubicBezTo>
                  <a:cubicBezTo>
                    <a:pt x="4873177" y="170352"/>
                    <a:pt x="4302537" y="497262"/>
                    <a:pt x="3734886" y="808478"/>
                  </a:cubicBezTo>
                  <a:cubicBezTo>
                    <a:pt x="3151084" y="1129233"/>
                    <a:pt x="2569334" y="1433422"/>
                    <a:pt x="1972219" y="1445819"/>
                  </a:cubicBezTo>
                  <a:cubicBezTo>
                    <a:pt x="1837574" y="1448613"/>
                    <a:pt x="1702122" y="1436565"/>
                    <a:pt x="1565775" y="1406380"/>
                  </a:cubicBezTo>
                  <a:cubicBezTo>
                    <a:pt x="1035447" y="1288279"/>
                    <a:pt x="526399" y="893381"/>
                    <a:pt x="0" y="1003799"/>
                  </a:cubicBezTo>
                </a:path>
              </a:pathLst>
            </a:custGeom>
            <a:noFill/>
            <a:ln w="5238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10485A1-7CB4-373A-082B-28467467A2A2}"/>
                </a:ext>
              </a:extLst>
            </p:cNvPr>
            <p:cNvSpPr/>
            <p:nvPr/>
          </p:nvSpPr>
          <p:spPr>
            <a:xfrm>
              <a:off x="458" y="5096671"/>
              <a:ext cx="11280830" cy="1533052"/>
            </a:xfrm>
            <a:custGeom>
              <a:avLst/>
              <a:gdLst>
                <a:gd name="connsiteX0" fmla="*/ 11280831 w 11280830"/>
                <a:gd name="connsiteY0" fmla="*/ 0 h 1533052"/>
                <a:gd name="connsiteX1" fmla="*/ 8541406 w 11280830"/>
                <a:gd name="connsiteY1" fmla="*/ 1138313 h 1533052"/>
                <a:gd name="connsiteX2" fmla="*/ 5797704 w 11280830"/>
                <a:gd name="connsiteY2" fmla="*/ 57533 h 1533052"/>
                <a:gd name="connsiteX3" fmla="*/ 1580573 w 11280830"/>
                <a:gd name="connsiteY3" fmla="*/ 1489427 h 1533052"/>
                <a:gd name="connsiteX4" fmla="*/ 0 w 11280830"/>
                <a:gd name="connsiteY4" fmla="*/ 1025516 h 153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0830" h="1533052">
                  <a:moveTo>
                    <a:pt x="11280831" y="0"/>
                  </a:moveTo>
                  <a:cubicBezTo>
                    <a:pt x="10527681" y="951591"/>
                    <a:pt x="9503802" y="1377045"/>
                    <a:pt x="8541406" y="1138313"/>
                  </a:cubicBezTo>
                  <a:cubicBezTo>
                    <a:pt x="7606184" y="906324"/>
                    <a:pt x="6744822" y="87086"/>
                    <a:pt x="5797704" y="57533"/>
                  </a:cubicBezTo>
                  <a:cubicBezTo>
                    <a:pt x="4343875" y="12201"/>
                    <a:pt x="3017225" y="1835042"/>
                    <a:pt x="1580573" y="1489427"/>
                  </a:cubicBezTo>
                  <a:cubicBezTo>
                    <a:pt x="1047648" y="1361222"/>
                    <a:pt x="536177" y="934982"/>
                    <a:pt x="0" y="1025516"/>
                  </a:cubicBezTo>
                </a:path>
              </a:pathLst>
            </a:custGeom>
            <a:noFill/>
            <a:ln w="5413" cap="flat">
              <a:gradFill>
                <a:gsLst>
                  <a:gs pos="0">
                    <a:srgbClr val="008AF2">
                      <a:alpha val="0"/>
                    </a:srgbClr>
                  </a:gs>
                  <a:gs pos="100000">
                    <a:srgbClr val="008AF2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A41413A-395C-2CFE-5A30-3E026DBBA224}"/>
              </a:ext>
            </a:extLst>
          </p:cNvPr>
          <p:cNvSpPr/>
          <p:nvPr/>
        </p:nvSpPr>
        <p:spPr>
          <a:xfrm>
            <a:off x="-101042" y="-253372"/>
            <a:ext cx="12394085" cy="7139530"/>
          </a:xfrm>
          <a:prstGeom prst="rect">
            <a:avLst/>
          </a:prstGeom>
          <a:gradFill>
            <a:gsLst>
              <a:gs pos="40600">
                <a:srgbClr val="001132">
                  <a:alpha val="40000"/>
                </a:srgbClr>
              </a:gs>
              <a:gs pos="0">
                <a:srgbClr val="001132">
                  <a:alpha val="70000"/>
                </a:srgbClr>
              </a:gs>
              <a:gs pos="100000">
                <a:srgbClr val="001132">
                  <a:alpha val="9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BB47EA-6DC0-27D8-8567-BDBB9A1CE539}"/>
              </a:ext>
            </a:extLst>
          </p:cNvPr>
          <p:cNvSpPr/>
          <p:nvPr/>
        </p:nvSpPr>
        <p:spPr>
          <a:xfrm>
            <a:off x="4728506" y="1667297"/>
            <a:ext cx="2734988" cy="522174"/>
          </a:xfrm>
          <a:custGeom>
            <a:avLst/>
            <a:gdLst>
              <a:gd name="connsiteX0" fmla="*/ 1257092 w 2166558"/>
              <a:gd name="connsiteY0" fmla="*/ 310195 h 413646"/>
              <a:gd name="connsiteX1" fmla="*/ 1257092 w 2166558"/>
              <a:gd name="connsiteY1" fmla="*/ 310195 h 413646"/>
              <a:gd name="connsiteX2" fmla="*/ 1257092 w 2166558"/>
              <a:gd name="connsiteY2" fmla="*/ 310196 h 413646"/>
              <a:gd name="connsiteX3" fmla="*/ 1527173 w 2166558"/>
              <a:gd name="connsiteY3" fmla="*/ 184926 h 413646"/>
              <a:gd name="connsiteX4" fmla="*/ 1485416 w 2166558"/>
              <a:gd name="connsiteY4" fmla="*/ 246820 h 413646"/>
              <a:gd name="connsiteX5" fmla="*/ 1509704 w 2166558"/>
              <a:gd name="connsiteY5" fmla="*/ 282949 h 413646"/>
              <a:gd name="connsiteX6" fmla="*/ 1555901 w 2166558"/>
              <a:gd name="connsiteY6" fmla="*/ 221054 h 413646"/>
              <a:gd name="connsiteX7" fmla="*/ 1527173 w 2166558"/>
              <a:gd name="connsiteY7" fmla="*/ 184926 h 413646"/>
              <a:gd name="connsiteX8" fmla="*/ 2103474 w 2166558"/>
              <a:gd name="connsiteY8" fmla="*/ 183146 h 413646"/>
              <a:gd name="connsiteX9" fmla="*/ 2060535 w 2166558"/>
              <a:gd name="connsiteY9" fmla="*/ 218980 h 413646"/>
              <a:gd name="connsiteX10" fmla="*/ 2127763 w 2166558"/>
              <a:gd name="connsiteY10" fmla="*/ 218980 h 413646"/>
              <a:gd name="connsiteX11" fmla="*/ 2128648 w 2166558"/>
              <a:gd name="connsiteY11" fmla="*/ 208615 h 413646"/>
              <a:gd name="connsiteX12" fmla="*/ 2103474 w 2166558"/>
              <a:gd name="connsiteY12" fmla="*/ 183146 h 413646"/>
              <a:gd name="connsiteX13" fmla="*/ 1938815 w 2166558"/>
              <a:gd name="connsiteY13" fmla="*/ 183146 h 413646"/>
              <a:gd name="connsiteX14" fmla="*/ 1895876 w 2166558"/>
              <a:gd name="connsiteY14" fmla="*/ 218980 h 413646"/>
              <a:gd name="connsiteX15" fmla="*/ 1963104 w 2166558"/>
              <a:gd name="connsiteY15" fmla="*/ 218980 h 413646"/>
              <a:gd name="connsiteX16" fmla="*/ 1963999 w 2166558"/>
              <a:gd name="connsiteY16" fmla="*/ 208615 h 413646"/>
              <a:gd name="connsiteX17" fmla="*/ 1938815 w 2166558"/>
              <a:gd name="connsiteY17" fmla="*/ 183146 h 413646"/>
              <a:gd name="connsiteX18" fmla="*/ 1207343 w 2166558"/>
              <a:gd name="connsiteY18" fmla="*/ 157680 h 413646"/>
              <a:gd name="connsiteX19" fmla="*/ 1247024 w 2166558"/>
              <a:gd name="connsiteY19" fmla="*/ 157680 h 413646"/>
              <a:gd name="connsiteX20" fmla="*/ 1214448 w 2166558"/>
              <a:gd name="connsiteY20" fmla="*/ 310195 h 413646"/>
              <a:gd name="connsiteX21" fmla="*/ 1174767 w 2166558"/>
              <a:gd name="connsiteY21" fmla="*/ 310195 h 413646"/>
              <a:gd name="connsiteX22" fmla="*/ 2104074 w 2166558"/>
              <a:gd name="connsiteY22" fmla="*/ 154124 h 413646"/>
              <a:gd name="connsiteX23" fmla="*/ 2166558 w 2166558"/>
              <a:gd name="connsiteY23" fmla="*/ 212169 h 413646"/>
              <a:gd name="connsiteX24" fmla="*/ 2162710 w 2166558"/>
              <a:gd name="connsiteY24" fmla="*/ 246227 h 413646"/>
              <a:gd name="connsiteX25" fmla="*/ 2055211 w 2166558"/>
              <a:gd name="connsiteY25" fmla="*/ 246227 h 413646"/>
              <a:gd name="connsiteX26" fmla="*/ 2097559 w 2166558"/>
              <a:gd name="connsiteY26" fmla="*/ 284726 h 413646"/>
              <a:gd name="connsiteX27" fmla="*/ 2144346 w 2166558"/>
              <a:gd name="connsiteY27" fmla="*/ 273769 h 413646"/>
              <a:gd name="connsiteX28" fmla="*/ 2139307 w 2166558"/>
              <a:gd name="connsiteY28" fmla="*/ 305160 h 413646"/>
              <a:gd name="connsiteX29" fmla="*/ 2090739 w 2166558"/>
              <a:gd name="connsiteY29" fmla="*/ 313748 h 413646"/>
              <a:gd name="connsiteX30" fmla="*/ 2017301 w 2166558"/>
              <a:gd name="connsiteY30" fmla="*/ 247114 h 413646"/>
              <a:gd name="connsiteX31" fmla="*/ 2104074 w 2166558"/>
              <a:gd name="connsiteY31" fmla="*/ 154124 h 413646"/>
              <a:gd name="connsiteX32" fmla="*/ 1939415 w 2166558"/>
              <a:gd name="connsiteY32" fmla="*/ 154124 h 413646"/>
              <a:gd name="connsiteX33" fmla="*/ 2001899 w 2166558"/>
              <a:gd name="connsiteY33" fmla="*/ 212169 h 413646"/>
              <a:gd name="connsiteX34" fmla="*/ 1998051 w 2166558"/>
              <a:gd name="connsiteY34" fmla="*/ 246227 h 413646"/>
              <a:gd name="connsiteX35" fmla="*/ 1890552 w 2166558"/>
              <a:gd name="connsiteY35" fmla="*/ 246227 h 413646"/>
              <a:gd name="connsiteX36" fmla="*/ 1932900 w 2166558"/>
              <a:gd name="connsiteY36" fmla="*/ 284726 h 413646"/>
              <a:gd name="connsiteX37" fmla="*/ 1979687 w 2166558"/>
              <a:gd name="connsiteY37" fmla="*/ 273769 h 413646"/>
              <a:gd name="connsiteX38" fmla="*/ 1974658 w 2166558"/>
              <a:gd name="connsiteY38" fmla="*/ 305160 h 413646"/>
              <a:gd name="connsiteX39" fmla="*/ 1926090 w 2166558"/>
              <a:gd name="connsiteY39" fmla="*/ 313748 h 413646"/>
              <a:gd name="connsiteX40" fmla="*/ 1852642 w 2166558"/>
              <a:gd name="connsiteY40" fmla="*/ 247114 h 413646"/>
              <a:gd name="connsiteX41" fmla="*/ 1939415 w 2166558"/>
              <a:gd name="connsiteY41" fmla="*/ 154124 h 413646"/>
              <a:gd name="connsiteX42" fmla="*/ 1843165 w 2166558"/>
              <a:gd name="connsiteY42" fmla="*/ 154124 h 413646"/>
              <a:gd name="connsiteX43" fmla="*/ 1858272 w 2166558"/>
              <a:gd name="connsiteY43" fmla="*/ 155607 h 413646"/>
              <a:gd name="connsiteX44" fmla="*/ 1849975 w 2166558"/>
              <a:gd name="connsiteY44" fmla="*/ 194400 h 413646"/>
              <a:gd name="connsiteX45" fmla="*/ 1834869 w 2166558"/>
              <a:gd name="connsiteY45" fmla="*/ 192032 h 413646"/>
              <a:gd name="connsiteX46" fmla="*/ 1788082 w 2166558"/>
              <a:gd name="connsiteY46" fmla="*/ 241785 h 413646"/>
              <a:gd name="connsiteX47" fmla="*/ 1773871 w 2166558"/>
              <a:gd name="connsiteY47" fmla="*/ 310195 h 413646"/>
              <a:gd name="connsiteX48" fmla="*/ 1734180 w 2166558"/>
              <a:gd name="connsiteY48" fmla="*/ 310195 h 413646"/>
              <a:gd name="connsiteX49" fmla="*/ 1761431 w 2166558"/>
              <a:gd name="connsiteY49" fmla="*/ 178113 h 413646"/>
              <a:gd name="connsiteX50" fmla="*/ 1764984 w 2166558"/>
              <a:gd name="connsiteY50" fmla="*/ 157680 h 413646"/>
              <a:gd name="connsiteX51" fmla="*/ 1802884 w 2166558"/>
              <a:gd name="connsiteY51" fmla="*/ 157680 h 413646"/>
              <a:gd name="connsiteX52" fmla="*/ 1797559 w 2166558"/>
              <a:gd name="connsiteY52" fmla="*/ 186405 h 413646"/>
              <a:gd name="connsiteX53" fmla="*/ 1798150 w 2166558"/>
              <a:gd name="connsiteY53" fmla="*/ 186405 h 413646"/>
              <a:gd name="connsiteX54" fmla="*/ 1843165 w 2166558"/>
              <a:gd name="connsiteY54" fmla="*/ 154124 h 413646"/>
              <a:gd name="connsiteX55" fmla="*/ 1369039 w 2166558"/>
              <a:gd name="connsiteY55" fmla="*/ 154124 h 413646"/>
              <a:gd name="connsiteX56" fmla="*/ 1418788 w 2166558"/>
              <a:gd name="connsiteY56" fmla="*/ 202989 h 413646"/>
              <a:gd name="connsiteX57" fmla="*/ 1413750 w 2166558"/>
              <a:gd name="connsiteY57" fmla="*/ 236158 h 413646"/>
              <a:gd name="connsiteX58" fmla="*/ 1397757 w 2166558"/>
              <a:gd name="connsiteY58" fmla="*/ 310195 h 413646"/>
              <a:gd name="connsiteX59" fmla="*/ 1358076 w 2166558"/>
              <a:gd name="connsiteY59" fmla="*/ 310195 h 413646"/>
              <a:gd name="connsiteX60" fmla="*/ 1372887 w 2166558"/>
              <a:gd name="connsiteY60" fmla="*/ 238231 h 413646"/>
              <a:gd name="connsiteX61" fmla="*/ 1377326 w 2166558"/>
              <a:gd name="connsiteY61" fmla="*/ 206247 h 413646"/>
              <a:gd name="connsiteX62" fmla="*/ 1355714 w 2166558"/>
              <a:gd name="connsiteY62" fmla="*/ 184926 h 413646"/>
              <a:gd name="connsiteX63" fmla="*/ 1313061 w 2166558"/>
              <a:gd name="connsiteY63" fmla="*/ 233494 h 413646"/>
              <a:gd name="connsiteX64" fmla="*/ 1296773 w 2166558"/>
              <a:gd name="connsiteY64" fmla="*/ 310195 h 413646"/>
              <a:gd name="connsiteX65" fmla="*/ 1257092 w 2166558"/>
              <a:gd name="connsiteY65" fmla="*/ 310195 h 413646"/>
              <a:gd name="connsiteX66" fmla="*/ 1285229 w 2166558"/>
              <a:gd name="connsiteY66" fmla="*/ 179594 h 413646"/>
              <a:gd name="connsiteX67" fmla="*/ 1289077 w 2166558"/>
              <a:gd name="connsiteY67" fmla="*/ 157680 h 413646"/>
              <a:gd name="connsiteX68" fmla="*/ 1327872 w 2166558"/>
              <a:gd name="connsiteY68" fmla="*/ 157680 h 413646"/>
              <a:gd name="connsiteX69" fmla="*/ 1325205 w 2166558"/>
              <a:gd name="connsiteY69" fmla="*/ 172487 h 413646"/>
              <a:gd name="connsiteX70" fmla="*/ 1325796 w 2166558"/>
              <a:gd name="connsiteY70" fmla="*/ 172487 h 413646"/>
              <a:gd name="connsiteX71" fmla="*/ 1369039 w 2166558"/>
              <a:gd name="connsiteY71" fmla="*/ 154124 h 413646"/>
              <a:gd name="connsiteX72" fmla="*/ 1712863 w 2166558"/>
              <a:gd name="connsiteY72" fmla="*/ 112369 h 413646"/>
              <a:gd name="connsiteX73" fmla="*/ 1703090 w 2166558"/>
              <a:gd name="connsiteY73" fmla="*/ 157680 h 413646"/>
              <a:gd name="connsiteX74" fmla="*/ 1738628 w 2166558"/>
              <a:gd name="connsiteY74" fmla="*/ 157680 h 413646"/>
              <a:gd name="connsiteX75" fmla="*/ 1732408 w 2166558"/>
              <a:gd name="connsiteY75" fmla="*/ 186699 h 413646"/>
              <a:gd name="connsiteX76" fmla="*/ 1696871 w 2166558"/>
              <a:gd name="connsiteY76" fmla="*/ 186699 h 413646"/>
              <a:gd name="connsiteX77" fmla="*/ 1682355 w 2166558"/>
              <a:gd name="connsiteY77" fmla="*/ 253333 h 413646"/>
              <a:gd name="connsiteX78" fmla="*/ 1680583 w 2166558"/>
              <a:gd name="connsiteY78" fmla="*/ 268143 h 413646"/>
              <a:gd name="connsiteX79" fmla="*/ 1695689 w 2166558"/>
              <a:gd name="connsiteY79" fmla="*/ 282949 h 413646"/>
              <a:gd name="connsiteX80" fmla="*/ 1714930 w 2166558"/>
              <a:gd name="connsiteY80" fmla="*/ 279396 h 413646"/>
              <a:gd name="connsiteX81" fmla="*/ 1708120 w 2166558"/>
              <a:gd name="connsiteY81" fmla="*/ 310196 h 413646"/>
              <a:gd name="connsiteX82" fmla="*/ 1686803 w 2166558"/>
              <a:gd name="connsiteY82" fmla="*/ 313748 h 413646"/>
              <a:gd name="connsiteX83" fmla="*/ 1640892 w 2166558"/>
              <a:gd name="connsiteY83" fmla="*/ 273769 h 413646"/>
              <a:gd name="connsiteX84" fmla="*/ 1645931 w 2166558"/>
              <a:gd name="connsiteY84" fmla="*/ 238231 h 413646"/>
              <a:gd name="connsiteX85" fmla="*/ 1657189 w 2166558"/>
              <a:gd name="connsiteY85" fmla="*/ 186699 h 413646"/>
              <a:gd name="connsiteX86" fmla="*/ 1628462 w 2166558"/>
              <a:gd name="connsiteY86" fmla="*/ 186699 h 413646"/>
              <a:gd name="connsiteX87" fmla="*/ 1634682 w 2166558"/>
              <a:gd name="connsiteY87" fmla="*/ 157680 h 413646"/>
              <a:gd name="connsiteX88" fmla="*/ 1663400 w 2166558"/>
              <a:gd name="connsiteY88" fmla="*/ 157680 h 413646"/>
              <a:gd name="connsiteX89" fmla="*/ 1670220 w 2166558"/>
              <a:gd name="connsiteY89" fmla="*/ 126287 h 413646"/>
              <a:gd name="connsiteX90" fmla="*/ 941995 w 2166558"/>
              <a:gd name="connsiteY90" fmla="*/ 103483 h 413646"/>
              <a:gd name="connsiteX91" fmla="*/ 1010404 w 2166558"/>
              <a:gd name="connsiteY91" fmla="*/ 103483 h 413646"/>
              <a:gd name="connsiteX92" fmla="*/ 1024320 w 2166558"/>
              <a:gd name="connsiteY92" fmla="*/ 252447 h 413646"/>
              <a:gd name="connsiteX93" fmla="*/ 1024920 w 2166558"/>
              <a:gd name="connsiteY93" fmla="*/ 252447 h 413646"/>
              <a:gd name="connsiteX94" fmla="*/ 1106349 w 2166558"/>
              <a:gd name="connsiteY94" fmla="*/ 103483 h 413646"/>
              <a:gd name="connsiteX95" fmla="*/ 1175358 w 2166558"/>
              <a:gd name="connsiteY95" fmla="*/ 103483 h 413646"/>
              <a:gd name="connsiteX96" fmla="*/ 1131228 w 2166558"/>
              <a:gd name="connsiteY96" fmla="*/ 310195 h 413646"/>
              <a:gd name="connsiteX97" fmla="*/ 1087404 w 2166558"/>
              <a:gd name="connsiteY97" fmla="*/ 310195 h 413646"/>
              <a:gd name="connsiteX98" fmla="*/ 1126495 w 2166558"/>
              <a:gd name="connsiteY98" fmla="*/ 139020 h 413646"/>
              <a:gd name="connsiteX99" fmla="*/ 1125904 w 2166558"/>
              <a:gd name="connsiteY99" fmla="*/ 139020 h 413646"/>
              <a:gd name="connsiteX100" fmla="*/ 1032321 w 2166558"/>
              <a:gd name="connsiteY100" fmla="*/ 310195 h 413646"/>
              <a:gd name="connsiteX101" fmla="*/ 992630 w 2166558"/>
              <a:gd name="connsiteY101" fmla="*/ 310195 h 413646"/>
              <a:gd name="connsiteX102" fmla="*/ 976047 w 2166558"/>
              <a:gd name="connsiteY102" fmla="*/ 139020 h 413646"/>
              <a:gd name="connsiteX103" fmla="*/ 975457 w 2166558"/>
              <a:gd name="connsiteY103" fmla="*/ 139020 h 413646"/>
              <a:gd name="connsiteX104" fmla="*/ 937547 w 2166558"/>
              <a:gd name="connsiteY104" fmla="*/ 310195 h 413646"/>
              <a:gd name="connsiteX105" fmla="*/ 898161 w 2166558"/>
              <a:gd name="connsiteY105" fmla="*/ 310195 h 413646"/>
              <a:gd name="connsiteX106" fmla="*/ 855222 w 2166558"/>
              <a:gd name="connsiteY106" fmla="*/ 103483 h 413646"/>
              <a:gd name="connsiteX107" fmla="*/ 898456 w 2166558"/>
              <a:gd name="connsiteY107" fmla="*/ 103483 h 413646"/>
              <a:gd name="connsiteX108" fmla="*/ 854927 w 2166558"/>
              <a:gd name="connsiteY108" fmla="*/ 310195 h 413646"/>
              <a:gd name="connsiteX109" fmla="*/ 811689 w 2166558"/>
              <a:gd name="connsiteY109" fmla="*/ 310195 h 413646"/>
              <a:gd name="connsiteX110" fmla="*/ 673981 w 2166558"/>
              <a:gd name="connsiteY110" fmla="*/ 103483 h 413646"/>
              <a:gd name="connsiteX111" fmla="*/ 833601 w 2166558"/>
              <a:gd name="connsiteY111" fmla="*/ 103483 h 413646"/>
              <a:gd name="connsiteX112" fmla="*/ 826790 w 2166558"/>
              <a:gd name="connsiteY112" fmla="*/ 136061 h 413646"/>
              <a:gd name="connsiteX113" fmla="*/ 768452 w 2166558"/>
              <a:gd name="connsiteY113" fmla="*/ 136061 h 413646"/>
              <a:gd name="connsiteX114" fmla="*/ 730840 w 2166558"/>
              <a:gd name="connsiteY114" fmla="*/ 310195 h 413646"/>
              <a:gd name="connsiteX115" fmla="*/ 687602 w 2166558"/>
              <a:gd name="connsiteY115" fmla="*/ 310195 h 413646"/>
              <a:gd name="connsiteX116" fmla="*/ 725214 w 2166558"/>
              <a:gd name="connsiteY116" fmla="*/ 136061 h 413646"/>
              <a:gd name="connsiteX117" fmla="*/ 666872 w 2166558"/>
              <a:gd name="connsiteY117" fmla="*/ 136061 h 413646"/>
              <a:gd name="connsiteX118" fmla="*/ 560853 w 2166558"/>
              <a:gd name="connsiteY118" fmla="*/ 103483 h 413646"/>
              <a:gd name="connsiteX119" fmla="*/ 602314 w 2166558"/>
              <a:gd name="connsiteY119" fmla="*/ 103483 h 413646"/>
              <a:gd name="connsiteX120" fmla="*/ 565298 w 2166558"/>
              <a:gd name="connsiteY120" fmla="*/ 277616 h 413646"/>
              <a:gd name="connsiteX121" fmla="*/ 646440 w 2166558"/>
              <a:gd name="connsiteY121" fmla="*/ 277616 h 413646"/>
              <a:gd name="connsiteX122" fmla="*/ 639335 w 2166558"/>
              <a:gd name="connsiteY122" fmla="*/ 310195 h 413646"/>
              <a:gd name="connsiteX123" fmla="*/ 517025 w 2166558"/>
              <a:gd name="connsiteY123" fmla="*/ 310195 h 413646"/>
              <a:gd name="connsiteX124" fmla="*/ 517024 w 2166558"/>
              <a:gd name="connsiteY124" fmla="*/ 310195 h 413646"/>
              <a:gd name="connsiteX125" fmla="*/ 1221849 w 2166558"/>
              <a:gd name="connsiteY125" fmla="*/ 91935 h 413646"/>
              <a:gd name="connsiteX126" fmla="*/ 1261530 w 2166558"/>
              <a:gd name="connsiteY126" fmla="*/ 91935 h 413646"/>
              <a:gd name="connsiteX127" fmla="*/ 1253244 w 2166558"/>
              <a:gd name="connsiteY127" fmla="*/ 129841 h 413646"/>
              <a:gd name="connsiteX128" fmla="*/ 1213562 w 2166558"/>
              <a:gd name="connsiteY128" fmla="*/ 129841 h 413646"/>
              <a:gd name="connsiteX129" fmla="*/ 1587000 w 2166558"/>
              <a:gd name="connsiteY129" fmla="*/ 88085 h 413646"/>
              <a:gd name="connsiteX130" fmla="*/ 1626681 w 2166558"/>
              <a:gd name="connsiteY130" fmla="*/ 88085 h 413646"/>
              <a:gd name="connsiteX131" fmla="*/ 1585523 w 2166558"/>
              <a:gd name="connsiteY131" fmla="*/ 276434 h 413646"/>
              <a:gd name="connsiteX132" fmla="*/ 1579894 w 2166558"/>
              <a:gd name="connsiteY132" fmla="*/ 310195 h 413646"/>
              <a:gd name="connsiteX133" fmla="*/ 1542870 w 2166558"/>
              <a:gd name="connsiteY133" fmla="*/ 310195 h 413646"/>
              <a:gd name="connsiteX134" fmla="*/ 1546718 w 2166558"/>
              <a:gd name="connsiteY134" fmla="*/ 287685 h 413646"/>
              <a:gd name="connsiteX135" fmla="*/ 1546128 w 2166558"/>
              <a:gd name="connsiteY135" fmla="*/ 287685 h 413646"/>
              <a:gd name="connsiteX136" fmla="*/ 1496379 w 2166558"/>
              <a:gd name="connsiteY136" fmla="*/ 313748 h 413646"/>
              <a:gd name="connsiteX137" fmla="*/ 1443963 w 2166558"/>
              <a:gd name="connsiteY137" fmla="*/ 250374 h 413646"/>
              <a:gd name="connsiteX138" fmla="*/ 1520658 w 2166558"/>
              <a:gd name="connsiteY138" fmla="*/ 154124 h 413646"/>
              <a:gd name="connsiteX139" fmla="*/ 1567750 w 2166558"/>
              <a:gd name="connsiteY139" fmla="*/ 175743 h 413646"/>
              <a:gd name="connsiteX140" fmla="*/ 206751 w 2166558"/>
              <a:gd name="connsiteY140" fmla="*/ 25917 h 413646"/>
              <a:gd name="connsiteX141" fmla="*/ 185397 w 2166558"/>
              <a:gd name="connsiteY141" fmla="*/ 27243 h 413646"/>
              <a:gd name="connsiteX142" fmla="*/ 96452 w 2166558"/>
              <a:gd name="connsiteY142" fmla="*/ 180978 h 413646"/>
              <a:gd name="connsiteX143" fmla="*/ 206750 w 2166558"/>
              <a:gd name="connsiteY143" fmla="*/ 180978 h 413646"/>
              <a:gd name="connsiteX144" fmla="*/ 176855 w 2166558"/>
              <a:gd name="connsiteY144" fmla="*/ 232372 h 413646"/>
              <a:gd name="connsiteX145" fmla="*/ 36961 w 2166558"/>
              <a:gd name="connsiteY145" fmla="*/ 232372 h 413646"/>
              <a:gd name="connsiteX146" fmla="*/ 151087 w 2166558"/>
              <a:gd name="connsiteY146" fmla="*/ 34751 h 413646"/>
              <a:gd name="connsiteX147" fmla="*/ 25769 w 2166558"/>
              <a:gd name="connsiteY147" fmla="*/ 206601 h 413646"/>
              <a:gd name="connsiteX148" fmla="*/ 178181 w 2166558"/>
              <a:gd name="connsiteY148" fmla="*/ 385519 h 413646"/>
              <a:gd name="connsiteX149" fmla="*/ 266389 w 2166558"/>
              <a:gd name="connsiteY149" fmla="*/ 232372 h 413646"/>
              <a:gd name="connsiteX150" fmla="*/ 206751 w 2166558"/>
              <a:gd name="connsiteY150" fmla="*/ 232397 h 413646"/>
              <a:gd name="connsiteX151" fmla="*/ 236348 w 2166558"/>
              <a:gd name="connsiteY151" fmla="*/ 180978 h 413646"/>
              <a:gd name="connsiteX152" fmla="*/ 376485 w 2166558"/>
              <a:gd name="connsiteY152" fmla="*/ 180956 h 413646"/>
              <a:gd name="connsiteX153" fmla="*/ 346792 w 2166558"/>
              <a:gd name="connsiteY153" fmla="*/ 232518 h 413646"/>
              <a:gd name="connsiteX154" fmla="*/ 296133 w 2166558"/>
              <a:gd name="connsiteY154" fmla="*/ 232372 h 413646"/>
              <a:gd name="connsiteX155" fmla="*/ 206751 w 2166558"/>
              <a:gd name="connsiteY155" fmla="*/ 387876 h 413646"/>
              <a:gd name="connsiteX156" fmla="*/ 387877 w 2166558"/>
              <a:gd name="connsiteY156" fmla="*/ 206601 h 413646"/>
              <a:gd name="connsiteX157" fmla="*/ 206751 w 2166558"/>
              <a:gd name="connsiteY157" fmla="*/ 25917 h 413646"/>
              <a:gd name="connsiteX158" fmla="*/ 206750 w 2166558"/>
              <a:gd name="connsiteY158" fmla="*/ 0 h 413646"/>
              <a:gd name="connsiteX159" fmla="*/ 413646 w 2166558"/>
              <a:gd name="connsiteY159" fmla="*/ 206601 h 413646"/>
              <a:gd name="connsiteX160" fmla="*/ 206750 w 2166558"/>
              <a:gd name="connsiteY160" fmla="*/ 413646 h 413646"/>
              <a:gd name="connsiteX161" fmla="*/ 0 w 2166558"/>
              <a:gd name="connsiteY161" fmla="*/ 206601 h 413646"/>
              <a:gd name="connsiteX162" fmla="*/ 206750 w 2166558"/>
              <a:gd name="connsiteY162" fmla="*/ 0 h 41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2166558" h="413646">
                <a:moveTo>
                  <a:pt x="1257092" y="310195"/>
                </a:moveTo>
                <a:lnTo>
                  <a:pt x="1257092" y="310195"/>
                </a:lnTo>
                <a:lnTo>
                  <a:pt x="1257092" y="310196"/>
                </a:lnTo>
                <a:close/>
                <a:moveTo>
                  <a:pt x="1527173" y="184926"/>
                </a:moveTo>
                <a:cubicBezTo>
                  <a:pt x="1498751" y="184926"/>
                  <a:pt x="1485416" y="224016"/>
                  <a:pt x="1485416" y="246820"/>
                </a:cubicBezTo>
                <a:cubicBezTo>
                  <a:pt x="1485416" y="262218"/>
                  <a:pt x="1490159" y="282949"/>
                  <a:pt x="1509704" y="282949"/>
                </a:cubicBezTo>
                <a:cubicBezTo>
                  <a:pt x="1538727" y="282949"/>
                  <a:pt x="1555901" y="249188"/>
                  <a:pt x="1555901" y="221054"/>
                </a:cubicBezTo>
                <a:cubicBezTo>
                  <a:pt x="1555901" y="203286"/>
                  <a:pt x="1547319" y="184926"/>
                  <a:pt x="1527173" y="184926"/>
                </a:cubicBezTo>
                <a:close/>
                <a:moveTo>
                  <a:pt x="2103474" y="183146"/>
                </a:moveTo>
                <a:cubicBezTo>
                  <a:pt x="2078899" y="183146"/>
                  <a:pt x="2068241" y="197953"/>
                  <a:pt x="2060535" y="218980"/>
                </a:cubicBezTo>
                <a:lnTo>
                  <a:pt x="2127763" y="218980"/>
                </a:lnTo>
                <a:cubicBezTo>
                  <a:pt x="2128353" y="215428"/>
                  <a:pt x="2128648" y="212169"/>
                  <a:pt x="2128648" y="208615"/>
                </a:cubicBezTo>
                <a:cubicBezTo>
                  <a:pt x="2128648" y="192327"/>
                  <a:pt x="2120066" y="183146"/>
                  <a:pt x="2103474" y="183146"/>
                </a:cubicBezTo>
                <a:close/>
                <a:moveTo>
                  <a:pt x="1938815" y="183146"/>
                </a:moveTo>
                <a:cubicBezTo>
                  <a:pt x="1914241" y="183146"/>
                  <a:pt x="1903582" y="197953"/>
                  <a:pt x="1895876" y="218980"/>
                </a:cubicBezTo>
                <a:lnTo>
                  <a:pt x="1963104" y="218980"/>
                </a:lnTo>
                <a:cubicBezTo>
                  <a:pt x="1963694" y="215428"/>
                  <a:pt x="1963999" y="212169"/>
                  <a:pt x="1963999" y="208615"/>
                </a:cubicBezTo>
                <a:cubicBezTo>
                  <a:pt x="1963999" y="192327"/>
                  <a:pt x="1955408" y="183146"/>
                  <a:pt x="1938815" y="183146"/>
                </a:cubicBezTo>
                <a:close/>
                <a:moveTo>
                  <a:pt x="1207343" y="157680"/>
                </a:moveTo>
                <a:lnTo>
                  <a:pt x="1247024" y="157680"/>
                </a:lnTo>
                <a:lnTo>
                  <a:pt x="1214448" y="310195"/>
                </a:lnTo>
                <a:lnTo>
                  <a:pt x="1174767" y="310195"/>
                </a:lnTo>
                <a:close/>
                <a:moveTo>
                  <a:pt x="2104074" y="154124"/>
                </a:moveTo>
                <a:cubicBezTo>
                  <a:pt x="2141679" y="154124"/>
                  <a:pt x="2166558" y="173375"/>
                  <a:pt x="2166558" y="212169"/>
                </a:cubicBezTo>
                <a:cubicBezTo>
                  <a:pt x="2166558" y="223719"/>
                  <a:pt x="2165081" y="234973"/>
                  <a:pt x="2162710" y="246227"/>
                </a:cubicBezTo>
                <a:lnTo>
                  <a:pt x="2055211" y="246227"/>
                </a:lnTo>
                <a:cubicBezTo>
                  <a:pt x="2055211" y="274361"/>
                  <a:pt x="2070308" y="284726"/>
                  <a:pt x="2097559" y="284726"/>
                </a:cubicBezTo>
                <a:cubicBezTo>
                  <a:pt x="2113847" y="284726"/>
                  <a:pt x="2129544" y="280579"/>
                  <a:pt x="2144346" y="273769"/>
                </a:cubicBezTo>
                <a:lnTo>
                  <a:pt x="2139307" y="305160"/>
                </a:lnTo>
                <a:cubicBezTo>
                  <a:pt x="2123914" y="309898"/>
                  <a:pt x="2107036" y="313748"/>
                  <a:pt x="2090739" y="313748"/>
                </a:cubicBezTo>
                <a:cubicBezTo>
                  <a:pt x="2046914" y="313748"/>
                  <a:pt x="2017301" y="292426"/>
                  <a:pt x="2017301" y="247114"/>
                </a:cubicBezTo>
                <a:cubicBezTo>
                  <a:pt x="2017301" y="199732"/>
                  <a:pt x="2054020" y="154124"/>
                  <a:pt x="2104074" y="154124"/>
                </a:cubicBezTo>
                <a:close/>
                <a:moveTo>
                  <a:pt x="1939415" y="154124"/>
                </a:moveTo>
                <a:cubicBezTo>
                  <a:pt x="1977020" y="154124"/>
                  <a:pt x="2001899" y="173375"/>
                  <a:pt x="2001899" y="212169"/>
                </a:cubicBezTo>
                <a:cubicBezTo>
                  <a:pt x="2001899" y="223719"/>
                  <a:pt x="2000413" y="234973"/>
                  <a:pt x="1998051" y="246227"/>
                </a:cubicBezTo>
                <a:lnTo>
                  <a:pt x="1890552" y="246227"/>
                </a:lnTo>
                <a:cubicBezTo>
                  <a:pt x="1890552" y="274361"/>
                  <a:pt x="1905649" y="284726"/>
                  <a:pt x="1932900" y="284726"/>
                </a:cubicBezTo>
                <a:cubicBezTo>
                  <a:pt x="1949188" y="284726"/>
                  <a:pt x="1964876" y="280579"/>
                  <a:pt x="1979687" y="273769"/>
                </a:cubicBezTo>
                <a:lnTo>
                  <a:pt x="1974658" y="305160"/>
                </a:lnTo>
                <a:cubicBezTo>
                  <a:pt x="1959256" y="309898"/>
                  <a:pt x="1942377" y="313748"/>
                  <a:pt x="1926090" y="313748"/>
                </a:cubicBezTo>
                <a:cubicBezTo>
                  <a:pt x="1882256" y="313748"/>
                  <a:pt x="1852642" y="292426"/>
                  <a:pt x="1852642" y="247114"/>
                </a:cubicBezTo>
                <a:cubicBezTo>
                  <a:pt x="1852642" y="199732"/>
                  <a:pt x="1889361" y="154124"/>
                  <a:pt x="1939415" y="154124"/>
                </a:cubicBezTo>
                <a:close/>
                <a:moveTo>
                  <a:pt x="1843165" y="154124"/>
                </a:moveTo>
                <a:cubicBezTo>
                  <a:pt x="1848204" y="154124"/>
                  <a:pt x="1853528" y="154421"/>
                  <a:pt x="1858272" y="155607"/>
                </a:cubicBezTo>
                <a:lnTo>
                  <a:pt x="1849975" y="194400"/>
                </a:lnTo>
                <a:cubicBezTo>
                  <a:pt x="1845537" y="192920"/>
                  <a:pt x="1839908" y="192032"/>
                  <a:pt x="1834869" y="192032"/>
                </a:cubicBezTo>
                <a:cubicBezTo>
                  <a:pt x="1806741" y="192032"/>
                  <a:pt x="1793121" y="217204"/>
                  <a:pt x="1788082" y="241785"/>
                </a:cubicBezTo>
                <a:lnTo>
                  <a:pt x="1773871" y="310195"/>
                </a:lnTo>
                <a:lnTo>
                  <a:pt x="1734180" y="310195"/>
                </a:lnTo>
                <a:lnTo>
                  <a:pt x="1761431" y="178113"/>
                </a:lnTo>
                <a:cubicBezTo>
                  <a:pt x="1762612" y="171598"/>
                  <a:pt x="1763793" y="164786"/>
                  <a:pt x="1764984" y="157680"/>
                </a:cubicBezTo>
                <a:lnTo>
                  <a:pt x="1802884" y="157680"/>
                </a:lnTo>
                <a:lnTo>
                  <a:pt x="1797559" y="186405"/>
                </a:lnTo>
                <a:lnTo>
                  <a:pt x="1798150" y="186405"/>
                </a:lnTo>
                <a:cubicBezTo>
                  <a:pt x="1805256" y="169822"/>
                  <a:pt x="1824801" y="154124"/>
                  <a:pt x="1843165" y="154124"/>
                </a:cubicBezTo>
                <a:close/>
                <a:moveTo>
                  <a:pt x="1369039" y="154124"/>
                </a:moveTo>
                <a:cubicBezTo>
                  <a:pt x="1398948" y="154124"/>
                  <a:pt x="1418788" y="172784"/>
                  <a:pt x="1418788" y="202989"/>
                </a:cubicBezTo>
                <a:cubicBezTo>
                  <a:pt x="1418788" y="214539"/>
                  <a:pt x="1415826" y="226681"/>
                  <a:pt x="1413750" y="236158"/>
                </a:cubicBezTo>
                <a:lnTo>
                  <a:pt x="1397757" y="310195"/>
                </a:lnTo>
                <a:lnTo>
                  <a:pt x="1358076" y="310195"/>
                </a:lnTo>
                <a:lnTo>
                  <a:pt x="1372887" y="238231"/>
                </a:lnTo>
                <a:cubicBezTo>
                  <a:pt x="1374964" y="227863"/>
                  <a:pt x="1377326" y="217501"/>
                  <a:pt x="1377326" y="206247"/>
                </a:cubicBezTo>
                <a:cubicBezTo>
                  <a:pt x="1377326" y="193512"/>
                  <a:pt x="1368449" y="184926"/>
                  <a:pt x="1355714" y="184926"/>
                </a:cubicBezTo>
                <a:cubicBezTo>
                  <a:pt x="1328167" y="184926"/>
                  <a:pt x="1318099" y="210689"/>
                  <a:pt x="1313061" y="233494"/>
                </a:cubicBezTo>
                <a:lnTo>
                  <a:pt x="1296773" y="310195"/>
                </a:lnTo>
                <a:lnTo>
                  <a:pt x="1257092" y="310195"/>
                </a:lnTo>
                <a:lnTo>
                  <a:pt x="1285229" y="179594"/>
                </a:lnTo>
                <a:cubicBezTo>
                  <a:pt x="1287000" y="170413"/>
                  <a:pt x="1288486" y="162416"/>
                  <a:pt x="1289077" y="157680"/>
                </a:cubicBezTo>
                <a:lnTo>
                  <a:pt x="1327872" y="157680"/>
                </a:lnTo>
                <a:lnTo>
                  <a:pt x="1325205" y="172487"/>
                </a:lnTo>
                <a:lnTo>
                  <a:pt x="1325796" y="172487"/>
                </a:lnTo>
                <a:cubicBezTo>
                  <a:pt x="1336759" y="162416"/>
                  <a:pt x="1351856" y="154124"/>
                  <a:pt x="1369039" y="154124"/>
                </a:cubicBezTo>
                <a:close/>
                <a:moveTo>
                  <a:pt x="1712863" y="112369"/>
                </a:moveTo>
                <a:lnTo>
                  <a:pt x="1703090" y="157680"/>
                </a:lnTo>
                <a:lnTo>
                  <a:pt x="1738628" y="157680"/>
                </a:lnTo>
                <a:lnTo>
                  <a:pt x="1732408" y="186699"/>
                </a:lnTo>
                <a:lnTo>
                  <a:pt x="1696871" y="186699"/>
                </a:lnTo>
                <a:lnTo>
                  <a:pt x="1682355" y="253333"/>
                </a:lnTo>
                <a:cubicBezTo>
                  <a:pt x="1681469" y="256890"/>
                  <a:pt x="1680583" y="262218"/>
                  <a:pt x="1680583" y="268143"/>
                </a:cubicBezTo>
                <a:cubicBezTo>
                  <a:pt x="1680583" y="277322"/>
                  <a:pt x="1686803" y="282949"/>
                  <a:pt x="1695689" y="282949"/>
                </a:cubicBezTo>
                <a:cubicBezTo>
                  <a:pt x="1702795" y="282949"/>
                  <a:pt x="1709901" y="281467"/>
                  <a:pt x="1714930" y="279396"/>
                </a:cubicBezTo>
                <a:lnTo>
                  <a:pt x="1708120" y="310196"/>
                </a:lnTo>
                <a:cubicBezTo>
                  <a:pt x="1701309" y="311676"/>
                  <a:pt x="1693613" y="313748"/>
                  <a:pt x="1686803" y="313748"/>
                </a:cubicBezTo>
                <a:cubicBezTo>
                  <a:pt x="1659847" y="313748"/>
                  <a:pt x="1640892" y="303086"/>
                  <a:pt x="1640892" y="273769"/>
                </a:cubicBezTo>
                <a:cubicBezTo>
                  <a:pt x="1640892" y="261922"/>
                  <a:pt x="1643264" y="250374"/>
                  <a:pt x="1645931" y="238231"/>
                </a:cubicBezTo>
                <a:lnTo>
                  <a:pt x="1657189" y="186699"/>
                </a:lnTo>
                <a:lnTo>
                  <a:pt x="1628462" y="186699"/>
                </a:lnTo>
                <a:lnTo>
                  <a:pt x="1634682" y="157680"/>
                </a:lnTo>
                <a:lnTo>
                  <a:pt x="1663400" y="157680"/>
                </a:lnTo>
                <a:lnTo>
                  <a:pt x="1670220" y="126287"/>
                </a:lnTo>
                <a:close/>
                <a:moveTo>
                  <a:pt x="941995" y="103483"/>
                </a:moveTo>
                <a:lnTo>
                  <a:pt x="1010404" y="103483"/>
                </a:lnTo>
                <a:lnTo>
                  <a:pt x="1024320" y="252447"/>
                </a:lnTo>
                <a:lnTo>
                  <a:pt x="1024920" y="252447"/>
                </a:lnTo>
                <a:lnTo>
                  <a:pt x="1106349" y="103483"/>
                </a:lnTo>
                <a:lnTo>
                  <a:pt x="1175358" y="103483"/>
                </a:lnTo>
                <a:lnTo>
                  <a:pt x="1131228" y="310195"/>
                </a:lnTo>
                <a:lnTo>
                  <a:pt x="1087404" y="310195"/>
                </a:lnTo>
                <a:lnTo>
                  <a:pt x="1126495" y="139020"/>
                </a:lnTo>
                <a:lnTo>
                  <a:pt x="1125904" y="139020"/>
                </a:lnTo>
                <a:lnTo>
                  <a:pt x="1032321" y="310195"/>
                </a:lnTo>
                <a:lnTo>
                  <a:pt x="992630" y="310195"/>
                </a:lnTo>
                <a:lnTo>
                  <a:pt x="976047" y="139020"/>
                </a:lnTo>
                <a:lnTo>
                  <a:pt x="975457" y="139020"/>
                </a:lnTo>
                <a:lnTo>
                  <a:pt x="937547" y="310195"/>
                </a:lnTo>
                <a:lnTo>
                  <a:pt x="898161" y="310195"/>
                </a:lnTo>
                <a:close/>
                <a:moveTo>
                  <a:pt x="855222" y="103483"/>
                </a:moveTo>
                <a:lnTo>
                  <a:pt x="898456" y="103483"/>
                </a:lnTo>
                <a:lnTo>
                  <a:pt x="854927" y="310195"/>
                </a:lnTo>
                <a:lnTo>
                  <a:pt x="811689" y="310195"/>
                </a:lnTo>
                <a:close/>
                <a:moveTo>
                  <a:pt x="673981" y="103483"/>
                </a:moveTo>
                <a:lnTo>
                  <a:pt x="833601" y="103483"/>
                </a:lnTo>
                <a:lnTo>
                  <a:pt x="826790" y="136061"/>
                </a:lnTo>
                <a:lnTo>
                  <a:pt x="768452" y="136061"/>
                </a:lnTo>
                <a:lnTo>
                  <a:pt x="730840" y="310195"/>
                </a:lnTo>
                <a:lnTo>
                  <a:pt x="687602" y="310195"/>
                </a:lnTo>
                <a:lnTo>
                  <a:pt x="725214" y="136061"/>
                </a:lnTo>
                <a:lnTo>
                  <a:pt x="666872" y="136061"/>
                </a:lnTo>
                <a:close/>
                <a:moveTo>
                  <a:pt x="560853" y="103483"/>
                </a:moveTo>
                <a:lnTo>
                  <a:pt x="602314" y="103483"/>
                </a:lnTo>
                <a:lnTo>
                  <a:pt x="565298" y="277616"/>
                </a:lnTo>
                <a:lnTo>
                  <a:pt x="646440" y="277616"/>
                </a:lnTo>
                <a:lnTo>
                  <a:pt x="639335" y="310195"/>
                </a:lnTo>
                <a:lnTo>
                  <a:pt x="517025" y="310195"/>
                </a:lnTo>
                <a:lnTo>
                  <a:pt x="517024" y="310195"/>
                </a:lnTo>
                <a:close/>
                <a:moveTo>
                  <a:pt x="1221849" y="91935"/>
                </a:moveTo>
                <a:lnTo>
                  <a:pt x="1261530" y="91935"/>
                </a:lnTo>
                <a:lnTo>
                  <a:pt x="1253244" y="129841"/>
                </a:lnTo>
                <a:lnTo>
                  <a:pt x="1213562" y="129841"/>
                </a:lnTo>
                <a:close/>
                <a:moveTo>
                  <a:pt x="1587000" y="88085"/>
                </a:moveTo>
                <a:lnTo>
                  <a:pt x="1626681" y="88085"/>
                </a:lnTo>
                <a:lnTo>
                  <a:pt x="1585523" y="276434"/>
                </a:lnTo>
                <a:cubicBezTo>
                  <a:pt x="1583152" y="289464"/>
                  <a:pt x="1580780" y="302495"/>
                  <a:pt x="1579894" y="310195"/>
                </a:cubicBezTo>
                <a:lnTo>
                  <a:pt x="1542870" y="310195"/>
                </a:lnTo>
                <a:lnTo>
                  <a:pt x="1546718" y="287685"/>
                </a:lnTo>
                <a:lnTo>
                  <a:pt x="1546128" y="287685"/>
                </a:lnTo>
                <a:cubicBezTo>
                  <a:pt x="1534288" y="304271"/>
                  <a:pt x="1519477" y="313748"/>
                  <a:pt x="1496379" y="313748"/>
                </a:cubicBezTo>
                <a:cubicBezTo>
                  <a:pt x="1460250" y="313748"/>
                  <a:pt x="1443963" y="283541"/>
                  <a:pt x="1443963" y="250374"/>
                </a:cubicBezTo>
                <a:cubicBezTo>
                  <a:pt x="1443963" y="204765"/>
                  <a:pt x="1468833" y="154124"/>
                  <a:pt x="1520658" y="154124"/>
                </a:cubicBezTo>
                <a:cubicBezTo>
                  <a:pt x="1540203" y="154124"/>
                  <a:pt x="1555310" y="161530"/>
                  <a:pt x="1567750" y="175743"/>
                </a:cubicBezTo>
                <a:close/>
                <a:moveTo>
                  <a:pt x="206751" y="25917"/>
                </a:moveTo>
                <a:cubicBezTo>
                  <a:pt x="199533" y="25917"/>
                  <a:pt x="192171" y="26359"/>
                  <a:pt x="185397" y="27243"/>
                </a:cubicBezTo>
                <a:lnTo>
                  <a:pt x="96452" y="180978"/>
                </a:lnTo>
                <a:lnTo>
                  <a:pt x="206750" y="180978"/>
                </a:lnTo>
                <a:lnTo>
                  <a:pt x="176855" y="232372"/>
                </a:lnTo>
                <a:lnTo>
                  <a:pt x="36961" y="232372"/>
                </a:lnTo>
                <a:lnTo>
                  <a:pt x="151087" y="34751"/>
                </a:lnTo>
                <a:cubicBezTo>
                  <a:pt x="78489" y="58314"/>
                  <a:pt x="25769" y="126641"/>
                  <a:pt x="25769" y="206601"/>
                </a:cubicBezTo>
                <a:cubicBezTo>
                  <a:pt x="25769" y="296575"/>
                  <a:pt x="91890" y="371676"/>
                  <a:pt x="178181" y="385519"/>
                </a:cubicBezTo>
                <a:lnTo>
                  <a:pt x="266389" y="232372"/>
                </a:lnTo>
                <a:lnTo>
                  <a:pt x="206751" y="232397"/>
                </a:lnTo>
                <a:lnTo>
                  <a:pt x="236348" y="180978"/>
                </a:lnTo>
                <a:lnTo>
                  <a:pt x="376485" y="180956"/>
                </a:lnTo>
                <a:lnTo>
                  <a:pt x="346792" y="232518"/>
                </a:lnTo>
                <a:lnTo>
                  <a:pt x="296133" y="232372"/>
                </a:lnTo>
                <a:lnTo>
                  <a:pt x="206751" y="387876"/>
                </a:lnTo>
                <a:cubicBezTo>
                  <a:pt x="306297" y="387876"/>
                  <a:pt x="387877" y="306295"/>
                  <a:pt x="387877" y="206601"/>
                </a:cubicBezTo>
                <a:cubicBezTo>
                  <a:pt x="387877" y="107349"/>
                  <a:pt x="306296" y="25917"/>
                  <a:pt x="206751" y="25917"/>
                </a:cubicBezTo>
                <a:close/>
                <a:moveTo>
                  <a:pt x="206750" y="0"/>
                </a:moveTo>
                <a:cubicBezTo>
                  <a:pt x="320431" y="0"/>
                  <a:pt x="413646" y="92772"/>
                  <a:pt x="413646" y="206601"/>
                </a:cubicBezTo>
                <a:cubicBezTo>
                  <a:pt x="413646" y="320725"/>
                  <a:pt x="320431" y="413646"/>
                  <a:pt x="206750" y="413646"/>
                </a:cubicBezTo>
                <a:cubicBezTo>
                  <a:pt x="92773" y="413646"/>
                  <a:pt x="0" y="320725"/>
                  <a:pt x="0" y="206601"/>
                </a:cubicBezTo>
                <a:cubicBezTo>
                  <a:pt x="0" y="92772"/>
                  <a:pt x="92773" y="0"/>
                  <a:pt x="2067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D047C4-9F00-C178-13AA-69217C149A18}"/>
              </a:ext>
            </a:extLst>
          </p:cNvPr>
          <p:cNvGrpSpPr/>
          <p:nvPr/>
        </p:nvGrpSpPr>
        <p:grpSpPr>
          <a:xfrm>
            <a:off x="3554070" y="2505397"/>
            <a:ext cx="5083860" cy="2001231"/>
            <a:chOff x="2704658" y="2916816"/>
            <a:chExt cx="7372966" cy="254594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B917FE9-62A6-C73B-9C91-CAF9FFFFDCEE}"/>
                </a:ext>
              </a:extLst>
            </p:cNvPr>
            <p:cNvSpPr txBox="1"/>
            <p:nvPr/>
          </p:nvSpPr>
          <p:spPr>
            <a:xfrm>
              <a:off x="4375319" y="2916816"/>
              <a:ext cx="4031644" cy="743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utiger LT Pro 45 Light" panose="020B0403030504020204" pitchFamily="34" charset="0"/>
                  <a:ea typeface="+mn-ea"/>
                  <a:cs typeface="+mn-cs"/>
                </a:rPr>
                <a:t>Getting to the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EE63CC-D4D9-6A02-6F83-2314AAFE3DE6}"/>
                </a:ext>
              </a:extLst>
            </p:cNvPr>
            <p:cNvSpPr txBox="1"/>
            <p:nvPr/>
          </p:nvSpPr>
          <p:spPr>
            <a:xfrm>
              <a:off x="2704658" y="3518064"/>
              <a:ext cx="7372966" cy="19447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utiger LT Pro 45 Light" panose="020B0403030504020204" pitchFamily="34" charset="0"/>
                  <a:ea typeface="+mn-ea"/>
                  <a:cs typeface="+mn-cs"/>
                </a:rPr>
                <a:t>future, </a:t>
              </a:r>
              <a:r>
                <a:rPr kumimoji="0" lang="en-US" sz="5400" b="1" i="1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utiger LT Pro 45 Light" panose="020B0403030504020204" pitchFamily="34" charset="0"/>
                  <a:ea typeface="+mn-ea"/>
                  <a:cs typeface="+mn-cs"/>
                </a:rPr>
                <a:t>faster.</a:t>
              </a: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utiger LT Pro 45 Light" panose="020B0403030504020204" pitchFamily="34" charset="0"/>
                  <a:ea typeface="+mn-ea"/>
                  <a:cs typeface="+mn-cs"/>
                </a:rPr>
                <a:t>   </a:t>
              </a:r>
              <a:r>
                <a:rPr kumimoji="0" lang="en-US" sz="5400" b="1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utiger LT Pro 65 Bold" panose="020B0803030504020204" pitchFamily="34" charset="0"/>
                  <a:ea typeface="+mn-ea"/>
                  <a:cs typeface="+mn-cs"/>
                </a:rPr>
                <a:t>Together.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29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Divider 1">
  <a:themeElements>
    <a:clrScheme name="LTIMindtree 2">
      <a:dk1>
        <a:srgbClr val="000000"/>
      </a:dk1>
      <a:lt1>
        <a:srgbClr val="FFFFFF"/>
      </a:lt1>
      <a:dk2>
        <a:srgbClr val="004C86"/>
      </a:dk2>
      <a:lt2>
        <a:srgbClr val="FFCC28"/>
      </a:lt2>
      <a:accent1>
        <a:srgbClr val="0088CE"/>
      </a:accent1>
      <a:accent2>
        <a:srgbClr val="EF7F1A"/>
      </a:accent2>
      <a:accent3>
        <a:srgbClr val="C50083"/>
      </a:accent3>
      <a:accent4>
        <a:srgbClr val="6E267B"/>
      </a:accent4>
      <a:accent5>
        <a:srgbClr val="2E3096"/>
      </a:accent5>
      <a:accent6>
        <a:srgbClr val="002A61"/>
      </a:accent6>
      <a:hlink>
        <a:srgbClr val="0088CE"/>
      </a:hlink>
      <a:folHlink>
        <a:srgbClr val="0088CE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pphire Template">
  <a:themeElements>
    <a:clrScheme name="LTIMindtree">
      <a:dk1>
        <a:srgbClr val="595959"/>
      </a:dk1>
      <a:lt1>
        <a:srgbClr val="FFFFFF"/>
      </a:lt1>
      <a:dk2>
        <a:srgbClr val="585958"/>
      </a:dk2>
      <a:lt2>
        <a:srgbClr val="FFFFFF"/>
      </a:lt2>
      <a:accent1>
        <a:srgbClr val="014B86"/>
      </a:accent1>
      <a:accent2>
        <a:srgbClr val="1976AE"/>
      </a:accent2>
      <a:accent3>
        <a:srgbClr val="FFCB28"/>
      </a:accent3>
      <a:accent4>
        <a:srgbClr val="888988"/>
      </a:accent4>
      <a:accent5>
        <a:srgbClr val="575857"/>
      </a:accent5>
      <a:accent6>
        <a:srgbClr val="585958"/>
      </a:accent6>
      <a:hlink>
        <a:srgbClr val="585958"/>
      </a:hlink>
      <a:folHlink>
        <a:srgbClr val="024A85"/>
      </a:folHlink>
    </a:clrScheme>
    <a:fontScheme name="Frutiger">
      <a:majorFont>
        <a:latin typeface="Frutiger 45 bold"/>
        <a:ea typeface=""/>
        <a:cs typeface=""/>
      </a:majorFont>
      <a:minorFont>
        <a:latin typeface="Frutiger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sFor_Spectra.potx" id="{D243AE31-2911-4724-A6B0-9DF4D975FB8C}" vid="{DF7EB32A-31C2-4AB8-91DF-BF0AD935DC3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E2F4F59F82B349A7EDB0CD6058F8A5" ma:contentTypeVersion="14" ma:contentTypeDescription="Create a new document." ma:contentTypeScope="" ma:versionID="6f33fa30514baeb3ee6f582cb6394647">
  <xsd:schema xmlns:xsd="http://www.w3.org/2001/XMLSchema" xmlns:xs="http://www.w3.org/2001/XMLSchema" xmlns:p="http://schemas.microsoft.com/office/2006/metadata/properties" xmlns:ns2="d0260963-9da2-4f60-95fe-6cd6b68036b2" xmlns:ns3="c9a3ac58-8462-4c0d-ba33-37ba080803b2" targetNamespace="http://schemas.microsoft.com/office/2006/metadata/properties" ma:root="true" ma:fieldsID="d62b219917d11d0295000e48c678f854" ns2:_="" ns3:_="">
    <xsd:import namespace="d0260963-9da2-4f60-95fe-6cd6b68036b2"/>
    <xsd:import namespace="c9a3ac58-8462-4c0d-ba33-37ba080803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60963-9da2-4f60-95fe-6cd6b68036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c554113-5c1c-4c88-a5a0-ba7e0db088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3ac58-8462-4c0d-ba33-37ba080803b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aeef2e64-5fd4-4681-badd-223152558a60}" ma:internalName="TaxCatchAll" ma:showField="CatchAllData" ma:web="c9a3ac58-8462-4c0d-ba33-37ba080803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0260963-9da2-4f60-95fe-6cd6b68036b2">
      <Terms xmlns="http://schemas.microsoft.com/office/infopath/2007/PartnerControls"/>
    </lcf76f155ced4ddcb4097134ff3c332f>
    <TaxCatchAll xmlns="c9a3ac58-8462-4c0d-ba33-37ba080803b2" xsi:nil="true"/>
  </documentManagement>
</p:properties>
</file>

<file path=customXml/itemProps1.xml><?xml version="1.0" encoding="utf-8"?>
<ds:datastoreItem xmlns:ds="http://schemas.openxmlformats.org/officeDocument/2006/customXml" ds:itemID="{72ADE082-761B-4A82-A371-FA1D0173A56A}"/>
</file>

<file path=customXml/itemProps2.xml><?xml version="1.0" encoding="utf-8"?>
<ds:datastoreItem xmlns:ds="http://schemas.openxmlformats.org/officeDocument/2006/customXml" ds:itemID="{D7C29C86-F24C-4870-81E1-40F33EB8F9AF}"/>
</file>

<file path=customXml/itemProps3.xml><?xml version="1.0" encoding="utf-8"?>
<ds:datastoreItem xmlns:ds="http://schemas.openxmlformats.org/officeDocument/2006/customXml" ds:itemID="{0C28DDA1-B895-4B1A-8170-B3138ED3B80B}"/>
</file>

<file path=docProps/app.xml><?xml version="1.0" encoding="utf-8"?>
<Properties xmlns="http://schemas.openxmlformats.org/officeDocument/2006/extended-properties" xmlns:vt="http://schemas.openxmlformats.org/officeDocument/2006/docPropsVTypes">
  <TotalTime>2441</TotalTime>
  <Words>1159</Words>
  <Application>Microsoft Office PowerPoint</Application>
  <PresentationFormat>Widescreen</PresentationFormat>
  <Paragraphs>179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30" baseType="lpstr">
      <vt:lpstr>STKaiti</vt:lpstr>
      <vt:lpstr>72 Brand</vt:lpstr>
      <vt:lpstr>Aptos</vt:lpstr>
      <vt:lpstr>Aptos Display</vt:lpstr>
      <vt:lpstr>Arial</vt:lpstr>
      <vt:lpstr>Calibri</vt:lpstr>
      <vt:lpstr>Calibri (Body)</vt:lpstr>
      <vt:lpstr>Calibri Light</vt:lpstr>
      <vt:lpstr>Frutiger 45 bold</vt:lpstr>
      <vt:lpstr>Frutiger 45 Light</vt:lpstr>
      <vt:lpstr>Frutiger LT Pro 45 Light</vt:lpstr>
      <vt:lpstr>Frutiger LT Pro 55 Roman</vt:lpstr>
      <vt:lpstr>Frutiger LT Pro 65 Bold</vt:lpstr>
      <vt:lpstr>Source Sans Pro</vt:lpstr>
      <vt:lpstr>Symbol</vt:lpstr>
      <vt:lpstr>Times</vt:lpstr>
      <vt:lpstr>Wingdings</vt:lpstr>
      <vt:lpstr>Office Theme</vt:lpstr>
      <vt:lpstr>Divider 1</vt:lpstr>
      <vt:lpstr>2_office theme</vt:lpstr>
      <vt:lpstr>Sapphire Template</vt:lpstr>
      <vt:lpstr>Automated Resume Parsing and Application Processing of Unsolicited Applications in SuccessFactors Recruiting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Sourabh Panigrahi</dc:creator>
  <cp:lastModifiedBy>Gopalraj V T</cp:lastModifiedBy>
  <cp:revision>15</cp:revision>
  <dcterms:created xsi:type="dcterms:W3CDTF">2024-10-16T06:36:58Z</dcterms:created>
  <dcterms:modified xsi:type="dcterms:W3CDTF">2024-12-17T05:33:47Z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0x01010042E2F4F59F82B349A7EDB0CD6058F8A5</vt:lpwstr>
  </property>
</Properties>
</file>